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343" r:id="rId4"/>
    <p:sldId id="299" r:id="rId5"/>
    <p:sldId id="301" r:id="rId6"/>
    <p:sldId id="300" r:id="rId7"/>
    <p:sldId id="303" r:id="rId8"/>
    <p:sldId id="345" r:id="rId9"/>
    <p:sldId id="346" r:id="rId10"/>
  </p:sldIdLst>
  <p:sldSz cx="9144000" cy="6858000" type="screen4x3"/>
  <p:notesSz cx="7077075" cy="936307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endi Bushati" initials="BB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1115"/>
    <a:srgbClr val="550F12"/>
    <a:srgbClr val="631115"/>
    <a:srgbClr val="216A04"/>
    <a:srgbClr val="CDD7D7"/>
    <a:srgbClr val="FFFFFF"/>
    <a:srgbClr val="F2F2F2"/>
    <a:srgbClr val="F8F8F8"/>
    <a:srgbClr val="000000"/>
    <a:srgbClr val="A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714" autoAdjust="0"/>
  </p:normalViewPr>
  <p:slideViewPr>
    <p:cSldViewPr>
      <p:cViewPr>
        <p:scale>
          <a:sx n="85" d="100"/>
          <a:sy n="85" d="100"/>
        </p:scale>
        <p:origin x="-2352" y="-408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08735-B6DF-4B15-B2CE-AC8490FFF5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CB660-865F-49E5-86D3-36BA2969BFE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/>
            <a:t>Udhëzues</a:t>
          </a:r>
          <a:endParaRPr lang="en-US" dirty="0"/>
        </a:p>
      </dgm:t>
    </dgm:pt>
    <dgm:pt modelId="{5855ED13-60E7-4DF2-B9C7-429B37EB7C83}" type="parTrans" cxnId="{30A19D64-E43D-4A95-B6C4-138292E24F45}">
      <dgm:prSet/>
      <dgm:spPr/>
      <dgm:t>
        <a:bodyPr/>
        <a:lstStyle/>
        <a:p>
          <a:endParaRPr lang="en-US"/>
        </a:p>
      </dgm:t>
    </dgm:pt>
    <dgm:pt modelId="{5D1B8B97-CACC-4DF2-AB30-977CB70554C0}" type="sibTrans" cxnId="{30A19D64-E43D-4A95-B6C4-138292E24F45}">
      <dgm:prSet/>
      <dgm:spPr/>
      <dgm:t>
        <a:bodyPr/>
        <a:lstStyle/>
        <a:p>
          <a:endParaRPr lang="en-US"/>
        </a:p>
      </dgm:t>
    </dgm:pt>
    <dgm:pt modelId="{19135324-2BBF-41B8-8899-AE4F2432226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Skenarët</a:t>
          </a:r>
          <a:r>
            <a:rPr lang="en-US" dirty="0" smtClean="0"/>
            <a:t> e </a:t>
          </a:r>
          <a:r>
            <a:rPr lang="en-US" dirty="0" err="1" smtClean="0"/>
            <a:t>zhvillimit</a:t>
          </a:r>
          <a:r>
            <a:rPr lang="en-US" dirty="0" smtClean="0"/>
            <a:t> </a:t>
          </a:r>
          <a:r>
            <a:rPr lang="en-US" dirty="0" err="1" smtClean="0"/>
            <a:t>ekonomik</a:t>
          </a:r>
          <a:endParaRPr lang="en-US" dirty="0"/>
        </a:p>
      </dgm:t>
    </dgm:pt>
    <dgm:pt modelId="{E046D6EE-AD64-4FD5-867C-78939A8F1BDE}" type="parTrans" cxnId="{18E669E1-0E02-4406-A0DC-B4785384BD38}">
      <dgm:prSet/>
      <dgm:spPr/>
      <dgm:t>
        <a:bodyPr/>
        <a:lstStyle/>
        <a:p>
          <a:endParaRPr lang="en-US"/>
        </a:p>
      </dgm:t>
    </dgm:pt>
    <dgm:pt modelId="{738331A6-8419-4B3D-955A-A793CB63CAF8}" type="sibTrans" cxnId="{18E669E1-0E02-4406-A0DC-B4785384BD38}">
      <dgm:prSet/>
      <dgm:spPr/>
      <dgm:t>
        <a:bodyPr/>
        <a:lstStyle/>
        <a:p>
          <a:endParaRPr lang="en-US"/>
        </a:p>
      </dgm:t>
    </dgm:pt>
    <dgm:pt modelId="{4AC036C9-CBE8-4198-B0B9-3E23509ADC8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Skenarët</a:t>
          </a:r>
          <a:r>
            <a:rPr lang="en-US" dirty="0" smtClean="0"/>
            <a:t> e </a:t>
          </a:r>
          <a:r>
            <a:rPr lang="en-US" dirty="0" err="1" smtClean="0"/>
            <a:t>ofrimit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shërbimit</a:t>
          </a:r>
          <a:endParaRPr lang="en-US" dirty="0"/>
        </a:p>
      </dgm:t>
    </dgm:pt>
    <dgm:pt modelId="{CBE29A74-3776-47DC-A9B4-63F85334F6EE}" type="parTrans" cxnId="{657F71E9-D435-46F0-A969-C157B18F6316}">
      <dgm:prSet/>
      <dgm:spPr/>
      <dgm:t>
        <a:bodyPr/>
        <a:lstStyle/>
        <a:p>
          <a:endParaRPr lang="en-US"/>
        </a:p>
      </dgm:t>
    </dgm:pt>
    <dgm:pt modelId="{D9BE9651-C53E-4208-A221-706C2AC21D2B}" type="sibTrans" cxnId="{657F71E9-D435-46F0-A969-C157B18F6316}">
      <dgm:prSet/>
      <dgm:spPr/>
      <dgm:t>
        <a:bodyPr/>
        <a:lstStyle/>
        <a:p>
          <a:endParaRPr lang="en-US"/>
        </a:p>
      </dgm:t>
    </dgm:pt>
    <dgm:pt modelId="{3EA9895C-409B-4EE8-8017-D90720B8A6C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Klaster</a:t>
          </a:r>
          <a:r>
            <a:rPr lang="en-US" dirty="0" smtClean="0"/>
            <a:t> </a:t>
          </a:r>
          <a:r>
            <a:rPr lang="en-US" dirty="0" err="1" smtClean="0"/>
            <a:t>projektesh</a:t>
          </a:r>
          <a:endParaRPr lang="en-US" dirty="0"/>
        </a:p>
      </dgm:t>
    </dgm:pt>
    <dgm:pt modelId="{9FA6D7E6-BAA5-41EC-A6AC-AEAD77080B2B}" type="parTrans" cxnId="{68ED755F-9DEB-4DB5-AA23-6110CBE412A2}">
      <dgm:prSet/>
      <dgm:spPr/>
      <dgm:t>
        <a:bodyPr/>
        <a:lstStyle/>
        <a:p>
          <a:endParaRPr lang="en-US"/>
        </a:p>
      </dgm:t>
    </dgm:pt>
    <dgm:pt modelId="{121E0A36-6537-4830-B48A-E397067C1E32}" type="sibTrans" cxnId="{68ED755F-9DEB-4DB5-AA23-6110CBE412A2}">
      <dgm:prSet/>
      <dgm:spPr/>
      <dgm:t>
        <a:bodyPr/>
        <a:lstStyle/>
        <a:p>
          <a:endParaRPr lang="en-US"/>
        </a:p>
      </dgm:t>
    </dgm:pt>
    <dgm:pt modelId="{F18003AD-2889-467F-81E7-136668C8394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Rekomandime</a:t>
          </a:r>
          <a:r>
            <a:rPr lang="en-US" baseline="0" dirty="0" smtClean="0"/>
            <a:t> </a:t>
          </a:r>
          <a:r>
            <a:rPr lang="en-US" baseline="0" dirty="0" err="1" smtClean="0"/>
            <a:t>organizative</a:t>
          </a:r>
          <a:endParaRPr lang="en-US" dirty="0"/>
        </a:p>
      </dgm:t>
    </dgm:pt>
    <dgm:pt modelId="{CD6E6425-D5DF-4D0B-BC96-3FEA8DCC347E}" type="parTrans" cxnId="{5497A4BD-6CA3-4FB9-BD73-C6A5C00CD7EA}">
      <dgm:prSet/>
      <dgm:spPr/>
      <dgm:t>
        <a:bodyPr/>
        <a:lstStyle/>
        <a:p>
          <a:endParaRPr lang="en-US"/>
        </a:p>
      </dgm:t>
    </dgm:pt>
    <dgm:pt modelId="{F01E2AFF-3670-4B35-9003-D217AFA6F971}" type="sibTrans" cxnId="{5497A4BD-6CA3-4FB9-BD73-C6A5C00CD7EA}">
      <dgm:prSet/>
      <dgm:spPr/>
      <dgm:t>
        <a:bodyPr/>
        <a:lstStyle/>
        <a:p>
          <a:endParaRPr lang="en-US"/>
        </a:p>
      </dgm:t>
    </dgm:pt>
    <dgm:pt modelId="{91A33D0E-8EA7-4B19-856D-117A59C3B545}" type="pres">
      <dgm:prSet presAssocID="{A2108735-B6DF-4B15-B2CE-AC8490FFF5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28229-F9E7-4A86-B825-4B82FA7B8A68}" type="pres">
      <dgm:prSet presAssocID="{5FBCB660-865F-49E5-86D3-36BA2969BFE1}" presName="root1" presStyleCnt="0"/>
      <dgm:spPr/>
    </dgm:pt>
    <dgm:pt modelId="{78782CC4-F06A-43B5-B83F-394F844290B3}" type="pres">
      <dgm:prSet presAssocID="{5FBCB660-865F-49E5-86D3-36BA2969BFE1}" presName="LevelOneTextNode" presStyleLbl="node0" presStyleIdx="0" presStyleCnt="1" custScaleY="98542" custLinFactNeighborX="-81166" custLinFactNeighborY="6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73426-AA1B-4D7B-9F0E-392395E34C92}" type="pres">
      <dgm:prSet presAssocID="{5FBCB660-865F-49E5-86D3-36BA2969BFE1}" presName="level2hierChild" presStyleCnt="0"/>
      <dgm:spPr/>
    </dgm:pt>
    <dgm:pt modelId="{D8F85B4A-24B1-4170-9980-7B4A74F55D3F}" type="pres">
      <dgm:prSet presAssocID="{E046D6EE-AD64-4FD5-867C-78939A8F1BD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42C7084-FBD8-4478-B8FB-6ED7850FEAB1}" type="pres">
      <dgm:prSet presAssocID="{E046D6EE-AD64-4FD5-867C-78939A8F1BD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944C346-121D-4997-88D8-6064ACF27EDF}" type="pres">
      <dgm:prSet presAssocID="{19135324-2BBF-41B8-8899-AE4F24322260}" presName="root2" presStyleCnt="0"/>
      <dgm:spPr/>
    </dgm:pt>
    <dgm:pt modelId="{4BC8F36B-D9B3-445A-B054-39A79D27AC43}" type="pres">
      <dgm:prSet presAssocID="{19135324-2BBF-41B8-8899-AE4F2432226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8733B8-FE23-4798-B76E-E5440FCA410F}" type="pres">
      <dgm:prSet presAssocID="{19135324-2BBF-41B8-8899-AE4F24322260}" presName="level3hierChild" presStyleCnt="0"/>
      <dgm:spPr/>
    </dgm:pt>
    <dgm:pt modelId="{EA99F4BF-CAE7-4635-9BB7-30DEAF47FF29}" type="pres">
      <dgm:prSet presAssocID="{CBE29A74-3776-47DC-A9B4-63F85334F6E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3513904-1F2F-4A34-B13F-6EBDC5C5B330}" type="pres">
      <dgm:prSet presAssocID="{CBE29A74-3776-47DC-A9B4-63F85334F6E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FB36114-4DCB-4158-8E9F-C94D0DC58BD9}" type="pres">
      <dgm:prSet presAssocID="{4AC036C9-CBE8-4198-B0B9-3E23509ADC89}" presName="root2" presStyleCnt="0"/>
      <dgm:spPr/>
    </dgm:pt>
    <dgm:pt modelId="{8343F94F-7229-4DDF-817B-CB48A1035496}" type="pres">
      <dgm:prSet presAssocID="{4AC036C9-CBE8-4198-B0B9-3E23509ADC8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6DD8A-9A29-4FAC-9CDC-E36B003BEB82}" type="pres">
      <dgm:prSet presAssocID="{4AC036C9-CBE8-4198-B0B9-3E23509ADC89}" presName="level3hierChild" presStyleCnt="0"/>
      <dgm:spPr/>
    </dgm:pt>
    <dgm:pt modelId="{BFEE3D61-ABD1-4EF4-A4C7-6699C41E8368}" type="pres">
      <dgm:prSet presAssocID="{9FA6D7E6-BAA5-41EC-A6AC-AEAD77080B2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76A0726-C09B-41DA-8215-94B5D794E3C1}" type="pres">
      <dgm:prSet presAssocID="{9FA6D7E6-BAA5-41EC-A6AC-AEAD77080B2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75F194D-C66D-4968-A954-AA4220797722}" type="pres">
      <dgm:prSet presAssocID="{3EA9895C-409B-4EE8-8017-D90720B8A6C4}" presName="root2" presStyleCnt="0"/>
      <dgm:spPr/>
    </dgm:pt>
    <dgm:pt modelId="{F187CC34-95E6-4486-8BEF-B51187A55BED}" type="pres">
      <dgm:prSet presAssocID="{3EA9895C-409B-4EE8-8017-D90720B8A6C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57518-9FED-4FEB-94D2-D2380997355C}" type="pres">
      <dgm:prSet presAssocID="{3EA9895C-409B-4EE8-8017-D90720B8A6C4}" presName="level3hierChild" presStyleCnt="0"/>
      <dgm:spPr/>
    </dgm:pt>
    <dgm:pt modelId="{4FA3FA64-F7DC-4362-A7D9-30BFA8CF3D06}" type="pres">
      <dgm:prSet presAssocID="{CD6E6425-D5DF-4D0B-BC96-3FEA8DCC347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FC8D362-BF14-422A-98BF-27964CCCC1C4}" type="pres">
      <dgm:prSet presAssocID="{CD6E6425-D5DF-4D0B-BC96-3FEA8DCC347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8BAA1DD-C66B-441D-BFE8-6460A63421A4}" type="pres">
      <dgm:prSet presAssocID="{F18003AD-2889-467F-81E7-136668C83949}" presName="root2" presStyleCnt="0"/>
      <dgm:spPr/>
    </dgm:pt>
    <dgm:pt modelId="{29125F31-1589-463A-B20F-062F81BC3707}" type="pres">
      <dgm:prSet presAssocID="{F18003AD-2889-467F-81E7-136668C8394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B76F1-343B-4E8D-8F59-F584A72A68E1}" type="pres">
      <dgm:prSet presAssocID="{F18003AD-2889-467F-81E7-136668C83949}" presName="level3hierChild" presStyleCnt="0"/>
      <dgm:spPr/>
    </dgm:pt>
  </dgm:ptLst>
  <dgm:cxnLst>
    <dgm:cxn modelId="{30A19D64-E43D-4A95-B6C4-138292E24F45}" srcId="{A2108735-B6DF-4B15-B2CE-AC8490FFF52B}" destId="{5FBCB660-865F-49E5-86D3-36BA2969BFE1}" srcOrd="0" destOrd="0" parTransId="{5855ED13-60E7-4DF2-B9C7-429B37EB7C83}" sibTransId="{5D1B8B97-CACC-4DF2-AB30-977CB70554C0}"/>
    <dgm:cxn modelId="{9A33EAFD-129E-4326-95B0-F70432186DB4}" type="presOf" srcId="{CBE29A74-3776-47DC-A9B4-63F85334F6EE}" destId="{EA99F4BF-CAE7-4635-9BB7-30DEAF47FF29}" srcOrd="0" destOrd="0" presId="urn:microsoft.com/office/officeart/2008/layout/HorizontalMultiLevelHierarchy"/>
    <dgm:cxn modelId="{5497A4BD-6CA3-4FB9-BD73-C6A5C00CD7EA}" srcId="{5FBCB660-865F-49E5-86D3-36BA2969BFE1}" destId="{F18003AD-2889-467F-81E7-136668C83949}" srcOrd="3" destOrd="0" parTransId="{CD6E6425-D5DF-4D0B-BC96-3FEA8DCC347E}" sibTransId="{F01E2AFF-3670-4B35-9003-D217AFA6F971}"/>
    <dgm:cxn modelId="{657F71E9-D435-46F0-A969-C157B18F6316}" srcId="{5FBCB660-865F-49E5-86D3-36BA2969BFE1}" destId="{4AC036C9-CBE8-4198-B0B9-3E23509ADC89}" srcOrd="1" destOrd="0" parTransId="{CBE29A74-3776-47DC-A9B4-63F85334F6EE}" sibTransId="{D9BE9651-C53E-4208-A221-706C2AC21D2B}"/>
    <dgm:cxn modelId="{18E669E1-0E02-4406-A0DC-B4785384BD38}" srcId="{5FBCB660-865F-49E5-86D3-36BA2969BFE1}" destId="{19135324-2BBF-41B8-8899-AE4F24322260}" srcOrd="0" destOrd="0" parTransId="{E046D6EE-AD64-4FD5-867C-78939A8F1BDE}" sibTransId="{738331A6-8419-4B3D-955A-A793CB63CAF8}"/>
    <dgm:cxn modelId="{DA55A5CB-1C41-48C7-B23C-88FA2FDFB497}" type="presOf" srcId="{CD6E6425-D5DF-4D0B-BC96-3FEA8DCC347E}" destId="{6FC8D362-BF14-422A-98BF-27964CCCC1C4}" srcOrd="1" destOrd="0" presId="urn:microsoft.com/office/officeart/2008/layout/HorizontalMultiLevelHierarchy"/>
    <dgm:cxn modelId="{68ED755F-9DEB-4DB5-AA23-6110CBE412A2}" srcId="{5FBCB660-865F-49E5-86D3-36BA2969BFE1}" destId="{3EA9895C-409B-4EE8-8017-D90720B8A6C4}" srcOrd="2" destOrd="0" parTransId="{9FA6D7E6-BAA5-41EC-A6AC-AEAD77080B2B}" sibTransId="{121E0A36-6537-4830-B48A-E397067C1E32}"/>
    <dgm:cxn modelId="{632EB354-4613-4606-AF61-848C9A4B9BC5}" type="presOf" srcId="{CBE29A74-3776-47DC-A9B4-63F85334F6EE}" destId="{D3513904-1F2F-4A34-B13F-6EBDC5C5B330}" srcOrd="1" destOrd="0" presId="urn:microsoft.com/office/officeart/2008/layout/HorizontalMultiLevelHierarchy"/>
    <dgm:cxn modelId="{B027B228-C079-4A4D-93C5-FBC31673CB38}" type="presOf" srcId="{CD6E6425-D5DF-4D0B-BC96-3FEA8DCC347E}" destId="{4FA3FA64-F7DC-4362-A7D9-30BFA8CF3D06}" srcOrd="0" destOrd="0" presId="urn:microsoft.com/office/officeart/2008/layout/HorizontalMultiLevelHierarchy"/>
    <dgm:cxn modelId="{A1120F45-7926-4049-96DF-FAEDF2C43B77}" type="presOf" srcId="{E046D6EE-AD64-4FD5-867C-78939A8F1BDE}" destId="{D8F85B4A-24B1-4170-9980-7B4A74F55D3F}" srcOrd="0" destOrd="0" presId="urn:microsoft.com/office/officeart/2008/layout/HorizontalMultiLevelHierarchy"/>
    <dgm:cxn modelId="{0329905E-B16A-44CE-B939-8A449DA9F848}" type="presOf" srcId="{4AC036C9-CBE8-4198-B0B9-3E23509ADC89}" destId="{8343F94F-7229-4DDF-817B-CB48A1035496}" srcOrd="0" destOrd="0" presId="urn:microsoft.com/office/officeart/2008/layout/HorizontalMultiLevelHierarchy"/>
    <dgm:cxn modelId="{41ADF257-123D-4E75-B111-31A57439DC92}" type="presOf" srcId="{9FA6D7E6-BAA5-41EC-A6AC-AEAD77080B2B}" destId="{076A0726-C09B-41DA-8215-94B5D794E3C1}" srcOrd="1" destOrd="0" presId="urn:microsoft.com/office/officeart/2008/layout/HorizontalMultiLevelHierarchy"/>
    <dgm:cxn modelId="{C5F34DEA-F182-4804-AE32-2D16CBE36032}" type="presOf" srcId="{A2108735-B6DF-4B15-B2CE-AC8490FFF52B}" destId="{91A33D0E-8EA7-4B19-856D-117A59C3B545}" srcOrd="0" destOrd="0" presId="urn:microsoft.com/office/officeart/2008/layout/HorizontalMultiLevelHierarchy"/>
    <dgm:cxn modelId="{89EB1972-EBB8-4CB0-AC60-697087EFE3F0}" type="presOf" srcId="{19135324-2BBF-41B8-8899-AE4F24322260}" destId="{4BC8F36B-D9B3-445A-B054-39A79D27AC43}" srcOrd="0" destOrd="0" presId="urn:microsoft.com/office/officeart/2008/layout/HorizontalMultiLevelHierarchy"/>
    <dgm:cxn modelId="{A537AD96-B375-43C0-A1EE-7BAA3C0513E7}" type="presOf" srcId="{F18003AD-2889-467F-81E7-136668C83949}" destId="{29125F31-1589-463A-B20F-062F81BC3707}" srcOrd="0" destOrd="0" presId="urn:microsoft.com/office/officeart/2008/layout/HorizontalMultiLevelHierarchy"/>
    <dgm:cxn modelId="{8B8CC19F-838D-48E7-9980-AD76707C476F}" type="presOf" srcId="{5FBCB660-865F-49E5-86D3-36BA2969BFE1}" destId="{78782CC4-F06A-43B5-B83F-394F844290B3}" srcOrd="0" destOrd="0" presId="urn:microsoft.com/office/officeart/2008/layout/HorizontalMultiLevelHierarchy"/>
    <dgm:cxn modelId="{2FA74566-4070-44A5-8373-6F544ADF6A1E}" type="presOf" srcId="{9FA6D7E6-BAA5-41EC-A6AC-AEAD77080B2B}" destId="{BFEE3D61-ABD1-4EF4-A4C7-6699C41E8368}" srcOrd="0" destOrd="0" presId="urn:microsoft.com/office/officeart/2008/layout/HorizontalMultiLevelHierarchy"/>
    <dgm:cxn modelId="{B77CEA0F-D970-4693-803C-D212025332C0}" type="presOf" srcId="{3EA9895C-409B-4EE8-8017-D90720B8A6C4}" destId="{F187CC34-95E6-4486-8BEF-B51187A55BED}" srcOrd="0" destOrd="0" presId="urn:microsoft.com/office/officeart/2008/layout/HorizontalMultiLevelHierarchy"/>
    <dgm:cxn modelId="{4D9BF766-4434-4CBF-9C7D-40C06C9674E0}" type="presOf" srcId="{E046D6EE-AD64-4FD5-867C-78939A8F1BDE}" destId="{B42C7084-FBD8-4478-B8FB-6ED7850FEAB1}" srcOrd="1" destOrd="0" presId="urn:microsoft.com/office/officeart/2008/layout/HorizontalMultiLevelHierarchy"/>
    <dgm:cxn modelId="{6BDBD17D-28A9-4D72-B4B0-896C60CF0CDB}" type="presParOf" srcId="{91A33D0E-8EA7-4B19-856D-117A59C3B545}" destId="{42E28229-F9E7-4A86-B825-4B82FA7B8A68}" srcOrd="0" destOrd="0" presId="urn:microsoft.com/office/officeart/2008/layout/HorizontalMultiLevelHierarchy"/>
    <dgm:cxn modelId="{4043BE6C-F07D-4625-B275-C5464D725C95}" type="presParOf" srcId="{42E28229-F9E7-4A86-B825-4B82FA7B8A68}" destId="{78782CC4-F06A-43B5-B83F-394F844290B3}" srcOrd="0" destOrd="0" presId="urn:microsoft.com/office/officeart/2008/layout/HorizontalMultiLevelHierarchy"/>
    <dgm:cxn modelId="{C311884E-B070-456A-AE3C-BE041F26C3CB}" type="presParOf" srcId="{42E28229-F9E7-4A86-B825-4B82FA7B8A68}" destId="{CA273426-AA1B-4D7B-9F0E-392395E34C92}" srcOrd="1" destOrd="0" presId="urn:microsoft.com/office/officeart/2008/layout/HorizontalMultiLevelHierarchy"/>
    <dgm:cxn modelId="{58FE4A3F-D7F8-41A5-932C-B156F6F2732F}" type="presParOf" srcId="{CA273426-AA1B-4D7B-9F0E-392395E34C92}" destId="{D8F85B4A-24B1-4170-9980-7B4A74F55D3F}" srcOrd="0" destOrd="0" presId="urn:microsoft.com/office/officeart/2008/layout/HorizontalMultiLevelHierarchy"/>
    <dgm:cxn modelId="{8EEF58AB-9FD8-4A94-9B36-9A3752A4A9A9}" type="presParOf" srcId="{D8F85B4A-24B1-4170-9980-7B4A74F55D3F}" destId="{B42C7084-FBD8-4478-B8FB-6ED7850FEAB1}" srcOrd="0" destOrd="0" presId="urn:microsoft.com/office/officeart/2008/layout/HorizontalMultiLevelHierarchy"/>
    <dgm:cxn modelId="{802FC475-7EC4-443E-BF06-016A6C6055B4}" type="presParOf" srcId="{CA273426-AA1B-4D7B-9F0E-392395E34C92}" destId="{1944C346-121D-4997-88D8-6064ACF27EDF}" srcOrd="1" destOrd="0" presId="urn:microsoft.com/office/officeart/2008/layout/HorizontalMultiLevelHierarchy"/>
    <dgm:cxn modelId="{D454E58E-9913-4D9F-B026-F51394FA856A}" type="presParOf" srcId="{1944C346-121D-4997-88D8-6064ACF27EDF}" destId="{4BC8F36B-D9B3-445A-B054-39A79D27AC43}" srcOrd="0" destOrd="0" presId="urn:microsoft.com/office/officeart/2008/layout/HorizontalMultiLevelHierarchy"/>
    <dgm:cxn modelId="{1B75871B-93FB-4395-BA02-9872DC0B5BE7}" type="presParOf" srcId="{1944C346-121D-4997-88D8-6064ACF27EDF}" destId="{4D8733B8-FE23-4798-B76E-E5440FCA410F}" srcOrd="1" destOrd="0" presId="urn:microsoft.com/office/officeart/2008/layout/HorizontalMultiLevelHierarchy"/>
    <dgm:cxn modelId="{EE820EA1-2B8D-4043-A406-831EEAFEC348}" type="presParOf" srcId="{CA273426-AA1B-4D7B-9F0E-392395E34C92}" destId="{EA99F4BF-CAE7-4635-9BB7-30DEAF47FF29}" srcOrd="2" destOrd="0" presId="urn:microsoft.com/office/officeart/2008/layout/HorizontalMultiLevelHierarchy"/>
    <dgm:cxn modelId="{2BC9A6A0-3ED6-461C-A781-222ADC6D1415}" type="presParOf" srcId="{EA99F4BF-CAE7-4635-9BB7-30DEAF47FF29}" destId="{D3513904-1F2F-4A34-B13F-6EBDC5C5B330}" srcOrd="0" destOrd="0" presId="urn:microsoft.com/office/officeart/2008/layout/HorizontalMultiLevelHierarchy"/>
    <dgm:cxn modelId="{EDE14038-F52A-44E9-8213-176D764887A9}" type="presParOf" srcId="{CA273426-AA1B-4D7B-9F0E-392395E34C92}" destId="{AFB36114-4DCB-4158-8E9F-C94D0DC58BD9}" srcOrd="3" destOrd="0" presId="urn:microsoft.com/office/officeart/2008/layout/HorizontalMultiLevelHierarchy"/>
    <dgm:cxn modelId="{B5424A45-205A-4B3D-A95D-470C453C46C3}" type="presParOf" srcId="{AFB36114-4DCB-4158-8E9F-C94D0DC58BD9}" destId="{8343F94F-7229-4DDF-817B-CB48A1035496}" srcOrd="0" destOrd="0" presId="urn:microsoft.com/office/officeart/2008/layout/HorizontalMultiLevelHierarchy"/>
    <dgm:cxn modelId="{CA2DF3BC-1191-4D03-BB7B-76E21543DE99}" type="presParOf" srcId="{AFB36114-4DCB-4158-8E9F-C94D0DC58BD9}" destId="{66D6DD8A-9A29-4FAC-9CDC-E36B003BEB82}" srcOrd="1" destOrd="0" presId="urn:microsoft.com/office/officeart/2008/layout/HorizontalMultiLevelHierarchy"/>
    <dgm:cxn modelId="{B90FEE37-149D-48FC-9E3D-C7D3C28DF860}" type="presParOf" srcId="{CA273426-AA1B-4D7B-9F0E-392395E34C92}" destId="{BFEE3D61-ABD1-4EF4-A4C7-6699C41E8368}" srcOrd="4" destOrd="0" presId="urn:microsoft.com/office/officeart/2008/layout/HorizontalMultiLevelHierarchy"/>
    <dgm:cxn modelId="{0FACBE7E-64D6-48A5-93F3-3FAF817A2B74}" type="presParOf" srcId="{BFEE3D61-ABD1-4EF4-A4C7-6699C41E8368}" destId="{076A0726-C09B-41DA-8215-94B5D794E3C1}" srcOrd="0" destOrd="0" presId="urn:microsoft.com/office/officeart/2008/layout/HorizontalMultiLevelHierarchy"/>
    <dgm:cxn modelId="{76F8B225-A822-4239-9C71-924DD17A2191}" type="presParOf" srcId="{CA273426-AA1B-4D7B-9F0E-392395E34C92}" destId="{575F194D-C66D-4968-A954-AA4220797722}" srcOrd="5" destOrd="0" presId="urn:microsoft.com/office/officeart/2008/layout/HorizontalMultiLevelHierarchy"/>
    <dgm:cxn modelId="{B56FD456-B859-4C36-9CCA-9AB25106A01B}" type="presParOf" srcId="{575F194D-C66D-4968-A954-AA4220797722}" destId="{F187CC34-95E6-4486-8BEF-B51187A55BED}" srcOrd="0" destOrd="0" presId="urn:microsoft.com/office/officeart/2008/layout/HorizontalMultiLevelHierarchy"/>
    <dgm:cxn modelId="{7B55E950-3AAB-48A3-AD9C-80844DCF8853}" type="presParOf" srcId="{575F194D-C66D-4968-A954-AA4220797722}" destId="{04A57518-9FED-4FEB-94D2-D2380997355C}" srcOrd="1" destOrd="0" presId="urn:microsoft.com/office/officeart/2008/layout/HorizontalMultiLevelHierarchy"/>
    <dgm:cxn modelId="{4EDDDA34-FD5D-4BF0-A75C-77197E6903BF}" type="presParOf" srcId="{CA273426-AA1B-4D7B-9F0E-392395E34C92}" destId="{4FA3FA64-F7DC-4362-A7D9-30BFA8CF3D06}" srcOrd="6" destOrd="0" presId="urn:microsoft.com/office/officeart/2008/layout/HorizontalMultiLevelHierarchy"/>
    <dgm:cxn modelId="{3329BBD7-5002-4723-9DD7-4CD64639881C}" type="presParOf" srcId="{4FA3FA64-F7DC-4362-A7D9-30BFA8CF3D06}" destId="{6FC8D362-BF14-422A-98BF-27964CCCC1C4}" srcOrd="0" destOrd="0" presId="urn:microsoft.com/office/officeart/2008/layout/HorizontalMultiLevelHierarchy"/>
    <dgm:cxn modelId="{C21183DB-ECCE-4761-981E-191510ED3DD2}" type="presParOf" srcId="{CA273426-AA1B-4D7B-9F0E-392395E34C92}" destId="{98BAA1DD-C66B-441D-BFE8-6460A63421A4}" srcOrd="7" destOrd="0" presId="urn:microsoft.com/office/officeart/2008/layout/HorizontalMultiLevelHierarchy"/>
    <dgm:cxn modelId="{821B4BD9-0B8C-4AE6-A4CE-FC4A13C20AA5}" type="presParOf" srcId="{98BAA1DD-C66B-441D-BFE8-6460A63421A4}" destId="{29125F31-1589-463A-B20F-062F81BC3707}" srcOrd="0" destOrd="0" presId="urn:microsoft.com/office/officeart/2008/layout/HorizontalMultiLevelHierarchy"/>
    <dgm:cxn modelId="{A13E8AB6-8057-4909-860A-0B9A5E4D22C2}" type="presParOf" srcId="{98BAA1DD-C66B-441D-BFE8-6460A63421A4}" destId="{6C1B76F1-343B-4E8D-8F59-F584A72A68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DF12-B9E3-4E96-A118-D19484DB403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5A88C-DF7E-453E-9C92-AB69B9EBBAE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q-AL" dirty="0" smtClean="0"/>
            <a:t>Public evaluation</a:t>
          </a:r>
          <a:r>
            <a:rPr lang="de-CH" dirty="0" smtClean="0"/>
            <a:t> (50%)</a:t>
          </a:r>
          <a:endParaRPr lang="en-US" dirty="0"/>
        </a:p>
      </dgm:t>
    </dgm:pt>
    <dgm:pt modelId="{00BCF8DD-47D2-4E25-AD78-C68DE2146C7B}" type="parTrans" cxnId="{2DC0C60B-4A68-46A5-B500-9D1CB4420262}">
      <dgm:prSet/>
      <dgm:spPr/>
      <dgm:t>
        <a:bodyPr/>
        <a:lstStyle/>
        <a:p>
          <a:endParaRPr lang="en-US"/>
        </a:p>
      </dgm:t>
    </dgm:pt>
    <dgm:pt modelId="{B789C8A4-9831-4C38-84CC-81E314E3391E}" type="sibTrans" cxnId="{2DC0C60B-4A68-46A5-B500-9D1CB4420262}">
      <dgm:prSet/>
      <dgm:spPr/>
      <dgm:t>
        <a:bodyPr/>
        <a:lstStyle/>
        <a:p>
          <a:endParaRPr lang="en-US"/>
        </a:p>
      </dgm:t>
    </dgm:pt>
    <dgm:pt modelId="{FF9DA495-9A82-4BD8-BBA0-277114BEEF31}">
      <dgm:prSet phldrT="[Text]" custT="1"/>
      <dgm:spPr/>
      <dgm:t>
        <a:bodyPr/>
        <a:lstStyle/>
        <a:p>
          <a:r>
            <a:rPr lang="de-CH" sz="1100" dirty="0" smtClean="0"/>
            <a:t>C</a:t>
          </a:r>
          <a:r>
            <a:rPr lang="sq-AL" sz="1100" dirty="0" smtClean="0"/>
            <a:t>itizens</a:t>
          </a:r>
          <a:endParaRPr lang="de-CH" sz="1100" dirty="0" smtClean="0"/>
        </a:p>
        <a:p>
          <a:r>
            <a:rPr lang="de-CH" sz="1100" dirty="0" smtClean="0"/>
            <a:t>(25%)</a:t>
          </a:r>
          <a:endParaRPr lang="en-US" sz="1100" dirty="0"/>
        </a:p>
      </dgm:t>
    </dgm:pt>
    <dgm:pt modelId="{81203B5F-95A8-4F03-99C2-335B9B17E994}" type="parTrans" cxnId="{B4B0C3E9-657C-4E0F-9E79-4E5BD69CA3C3}">
      <dgm:prSet/>
      <dgm:spPr/>
      <dgm:t>
        <a:bodyPr/>
        <a:lstStyle/>
        <a:p>
          <a:endParaRPr lang="en-US"/>
        </a:p>
      </dgm:t>
    </dgm:pt>
    <dgm:pt modelId="{F711E2D6-90BA-49DA-BBA9-1D729941A06D}" type="sibTrans" cxnId="{B4B0C3E9-657C-4E0F-9E79-4E5BD69CA3C3}">
      <dgm:prSet/>
      <dgm:spPr/>
      <dgm:t>
        <a:bodyPr/>
        <a:lstStyle/>
        <a:p>
          <a:endParaRPr lang="en-US"/>
        </a:p>
      </dgm:t>
    </dgm:pt>
    <dgm:pt modelId="{3AB5F2EC-00F9-421A-9E99-47DFBE588569}">
      <dgm:prSet phldrT="[Text]" custT="1"/>
      <dgm:spPr/>
      <dgm:t>
        <a:bodyPr/>
        <a:lstStyle/>
        <a:p>
          <a:r>
            <a:rPr lang="sq-AL" sz="1100" dirty="0" smtClean="0"/>
            <a:t>Businesses</a:t>
          </a:r>
          <a:endParaRPr lang="de-CH" sz="1100" dirty="0" smtClean="0"/>
        </a:p>
        <a:p>
          <a:r>
            <a:rPr lang="de-CH" sz="1100" dirty="0" smtClean="0"/>
            <a:t>(12%)</a:t>
          </a:r>
          <a:endParaRPr lang="en-US" sz="1100" dirty="0"/>
        </a:p>
      </dgm:t>
    </dgm:pt>
    <dgm:pt modelId="{D7417A05-C84D-43EE-8392-719402DC4656}" type="parTrans" cxnId="{8D4DDF86-7147-4BD4-951C-0BCC8A9EFBCC}">
      <dgm:prSet/>
      <dgm:spPr/>
      <dgm:t>
        <a:bodyPr/>
        <a:lstStyle/>
        <a:p>
          <a:endParaRPr lang="en-US"/>
        </a:p>
      </dgm:t>
    </dgm:pt>
    <dgm:pt modelId="{8CDC4510-985D-45F9-AD78-93DA94F6F4C2}" type="sibTrans" cxnId="{8D4DDF86-7147-4BD4-951C-0BCC8A9EFBCC}">
      <dgm:prSet/>
      <dgm:spPr/>
      <dgm:t>
        <a:bodyPr/>
        <a:lstStyle/>
        <a:p>
          <a:endParaRPr lang="en-US"/>
        </a:p>
      </dgm:t>
    </dgm:pt>
    <dgm:pt modelId="{74BB1144-FE75-465A-95B2-6D56AD16444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q-AL" dirty="0" smtClean="0"/>
            <a:t>Technical jury</a:t>
          </a:r>
          <a:r>
            <a:rPr lang="de-CH" dirty="0" smtClean="0"/>
            <a:t> (50%)</a:t>
          </a:r>
          <a:endParaRPr lang="en-US" dirty="0"/>
        </a:p>
      </dgm:t>
    </dgm:pt>
    <dgm:pt modelId="{9EA21E60-8896-4D54-A8F7-61230BA71FAB}" type="parTrans" cxnId="{E4373109-F1B8-4BA4-8009-CB14DF2DC107}">
      <dgm:prSet/>
      <dgm:spPr/>
      <dgm:t>
        <a:bodyPr/>
        <a:lstStyle/>
        <a:p>
          <a:endParaRPr lang="en-US"/>
        </a:p>
      </dgm:t>
    </dgm:pt>
    <dgm:pt modelId="{8E0F7628-B041-414F-B518-3756376EA467}" type="sibTrans" cxnId="{E4373109-F1B8-4BA4-8009-CB14DF2DC107}">
      <dgm:prSet/>
      <dgm:spPr/>
      <dgm:t>
        <a:bodyPr/>
        <a:lstStyle/>
        <a:p>
          <a:endParaRPr lang="en-US"/>
        </a:p>
      </dgm:t>
    </dgm:pt>
    <dgm:pt modelId="{8BCB5DC7-E005-4613-A5E4-8DEE8ABDF748}">
      <dgm:prSet phldrT="[Text]" custT="1"/>
      <dgm:spPr/>
      <dgm:t>
        <a:bodyPr/>
        <a:lstStyle/>
        <a:p>
          <a:r>
            <a:rPr lang="sq-AL" sz="1100" dirty="0" smtClean="0"/>
            <a:t>Qark</a:t>
          </a:r>
          <a:r>
            <a:rPr lang="de-CH" sz="1100" dirty="0" smtClean="0"/>
            <a:t> </a:t>
          </a:r>
          <a:br>
            <a:rPr lang="de-CH" sz="1100" dirty="0" smtClean="0"/>
          </a:br>
          <a:r>
            <a:rPr lang="de-CH" sz="1100" dirty="0" smtClean="0"/>
            <a:t>(1)</a:t>
          </a:r>
          <a:endParaRPr lang="en-US" sz="1100" dirty="0"/>
        </a:p>
      </dgm:t>
    </dgm:pt>
    <dgm:pt modelId="{E2B7E045-D39E-41D4-BC2E-D704D4CBB14A}" type="parTrans" cxnId="{7871BC12-922D-499D-9712-12575A4D55E0}">
      <dgm:prSet/>
      <dgm:spPr/>
      <dgm:t>
        <a:bodyPr/>
        <a:lstStyle/>
        <a:p>
          <a:endParaRPr lang="en-US"/>
        </a:p>
      </dgm:t>
    </dgm:pt>
    <dgm:pt modelId="{2B8757A3-0A89-4F54-9087-E1174FB66A86}" type="sibTrans" cxnId="{7871BC12-922D-499D-9712-12575A4D55E0}">
      <dgm:prSet/>
      <dgm:spPr/>
      <dgm:t>
        <a:bodyPr/>
        <a:lstStyle/>
        <a:p>
          <a:endParaRPr lang="en-US"/>
        </a:p>
      </dgm:t>
    </dgm:pt>
    <dgm:pt modelId="{869ACA64-A186-4C59-A940-9094F8614E11}">
      <dgm:prSet phldrT="[Text]" custT="1"/>
      <dgm:spPr/>
      <dgm:t>
        <a:bodyPr/>
        <a:lstStyle/>
        <a:p>
          <a:r>
            <a:rPr lang="sq-AL" sz="1100" dirty="0" smtClean="0"/>
            <a:t>Prefecture</a:t>
          </a:r>
          <a:r>
            <a:rPr lang="de-CH" sz="1100" dirty="0" smtClean="0"/>
            <a:t> </a:t>
          </a:r>
        </a:p>
        <a:p>
          <a:r>
            <a:rPr lang="de-CH" sz="1100" dirty="0" smtClean="0"/>
            <a:t>(1)</a:t>
          </a:r>
          <a:endParaRPr lang="en-US" sz="1100" dirty="0"/>
        </a:p>
      </dgm:t>
    </dgm:pt>
    <dgm:pt modelId="{7935C338-0746-4CE7-B14C-9F239ABB5F1C}" type="parTrans" cxnId="{4BDEC113-7E00-4D87-865D-21B4A0DF4D8F}">
      <dgm:prSet/>
      <dgm:spPr/>
      <dgm:t>
        <a:bodyPr/>
        <a:lstStyle/>
        <a:p>
          <a:endParaRPr lang="en-US"/>
        </a:p>
      </dgm:t>
    </dgm:pt>
    <dgm:pt modelId="{B4908A9A-E13D-4B70-B804-1937DB538DE8}" type="sibTrans" cxnId="{4BDEC113-7E00-4D87-865D-21B4A0DF4D8F}">
      <dgm:prSet/>
      <dgm:spPr/>
      <dgm:t>
        <a:bodyPr/>
        <a:lstStyle/>
        <a:p>
          <a:endParaRPr lang="en-US"/>
        </a:p>
      </dgm:t>
    </dgm:pt>
    <dgm:pt modelId="{BAFC7ADD-F436-4B84-B3E4-4CCF7A00A28B}">
      <dgm:prSet phldrT="[Text]" custT="1"/>
      <dgm:spPr/>
      <dgm:t>
        <a:bodyPr/>
        <a:lstStyle/>
        <a:p>
          <a:r>
            <a:rPr lang="sq-AL" sz="1100" dirty="0" smtClean="0"/>
            <a:t>Local elected</a:t>
          </a:r>
          <a:endParaRPr lang="de-CH" sz="1100" dirty="0" smtClean="0"/>
        </a:p>
        <a:p>
          <a:r>
            <a:rPr lang="de-CH" sz="1100" dirty="0" smtClean="0"/>
            <a:t>(13%)</a:t>
          </a:r>
          <a:endParaRPr lang="en-US" sz="1100" dirty="0"/>
        </a:p>
      </dgm:t>
    </dgm:pt>
    <dgm:pt modelId="{501EDDCE-8B3B-4686-B32C-4EB469613B9F}" type="parTrans" cxnId="{E081BD8F-C1FB-4CB2-8873-DD0497F4B991}">
      <dgm:prSet/>
      <dgm:spPr/>
      <dgm:t>
        <a:bodyPr/>
        <a:lstStyle/>
        <a:p>
          <a:endParaRPr lang="en-US"/>
        </a:p>
      </dgm:t>
    </dgm:pt>
    <dgm:pt modelId="{D93A91D0-6174-4131-930D-8973838AC934}" type="sibTrans" cxnId="{E081BD8F-C1FB-4CB2-8873-DD0497F4B991}">
      <dgm:prSet/>
      <dgm:spPr/>
      <dgm:t>
        <a:bodyPr/>
        <a:lstStyle/>
        <a:p>
          <a:endParaRPr lang="en-US"/>
        </a:p>
      </dgm:t>
    </dgm:pt>
    <dgm:pt modelId="{5C91DB76-4066-445B-B5A7-4AEAE551DA9A}">
      <dgm:prSet phldrT="[Text]" custT="1"/>
      <dgm:spPr/>
      <dgm:t>
        <a:bodyPr/>
        <a:lstStyle/>
        <a:p>
          <a:r>
            <a:rPr lang="de-CH" sz="1100" dirty="0" smtClean="0"/>
            <a:t>C</a:t>
          </a:r>
          <a:r>
            <a:rPr lang="sq-AL" sz="1100" dirty="0" smtClean="0"/>
            <a:t>ore municipalities</a:t>
          </a:r>
          <a:endParaRPr lang="de-CH" sz="1100" dirty="0" smtClean="0"/>
        </a:p>
        <a:p>
          <a:r>
            <a:rPr lang="en-US" sz="1100" dirty="0" smtClean="0"/>
            <a:t>(3)</a:t>
          </a:r>
          <a:endParaRPr lang="en-US" sz="1100" dirty="0"/>
        </a:p>
      </dgm:t>
    </dgm:pt>
    <dgm:pt modelId="{34CB79C3-19AA-429E-9CBF-DAE39ADF9906}" type="parTrans" cxnId="{80EE3CAF-3DEB-4883-9F2B-908BD212A352}">
      <dgm:prSet/>
      <dgm:spPr/>
      <dgm:t>
        <a:bodyPr/>
        <a:lstStyle/>
        <a:p>
          <a:endParaRPr lang="en-US"/>
        </a:p>
      </dgm:t>
    </dgm:pt>
    <dgm:pt modelId="{6C873388-B722-4BF5-90AC-88DD8FDC7F95}" type="sibTrans" cxnId="{80EE3CAF-3DEB-4883-9F2B-908BD212A352}">
      <dgm:prSet/>
      <dgm:spPr/>
      <dgm:t>
        <a:bodyPr/>
        <a:lstStyle/>
        <a:p>
          <a:endParaRPr lang="en-US"/>
        </a:p>
      </dgm:t>
    </dgm:pt>
    <dgm:pt modelId="{7E385E3B-212D-45D9-B8E4-D84EA6353B45}" type="pres">
      <dgm:prSet presAssocID="{B687DF12-B9E3-4E96-A118-D19484DB40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367814A7-1E77-483D-B873-02518E501D31}" type="pres">
      <dgm:prSet presAssocID="{1B15A88C-DF7E-453E-9C92-AB69B9EBBAEC}" presName="root" presStyleCnt="0"/>
      <dgm:spPr/>
    </dgm:pt>
    <dgm:pt modelId="{5B2446EA-7DAF-4E96-ABB4-DA66FBAE39E7}" type="pres">
      <dgm:prSet presAssocID="{1B15A88C-DF7E-453E-9C92-AB69B9EBBAEC}" presName="rootComposite" presStyleCnt="0"/>
      <dgm:spPr/>
    </dgm:pt>
    <dgm:pt modelId="{44A0E708-3EE0-44F8-80B2-B225AA98A6C8}" type="pres">
      <dgm:prSet presAssocID="{1B15A88C-DF7E-453E-9C92-AB69B9EBBAEC}" presName="rootText" presStyleLbl="node1" presStyleIdx="0" presStyleCnt="2" custLinFactNeighborX="-68111" custLinFactNeighborY="-3315"/>
      <dgm:spPr/>
      <dgm:t>
        <a:bodyPr/>
        <a:lstStyle/>
        <a:p>
          <a:endParaRPr lang="de-CH"/>
        </a:p>
      </dgm:t>
    </dgm:pt>
    <dgm:pt modelId="{AAC98EF6-2C14-41F0-AD40-614FF504331F}" type="pres">
      <dgm:prSet presAssocID="{1B15A88C-DF7E-453E-9C92-AB69B9EBBAEC}" presName="rootConnector" presStyleLbl="node1" presStyleIdx="0" presStyleCnt="2"/>
      <dgm:spPr/>
      <dgm:t>
        <a:bodyPr/>
        <a:lstStyle/>
        <a:p>
          <a:endParaRPr lang="de-CH"/>
        </a:p>
      </dgm:t>
    </dgm:pt>
    <dgm:pt modelId="{0E7BE74C-60DD-434E-B7FD-AF93BAD259A1}" type="pres">
      <dgm:prSet presAssocID="{1B15A88C-DF7E-453E-9C92-AB69B9EBBAEC}" presName="childShape" presStyleCnt="0"/>
      <dgm:spPr/>
    </dgm:pt>
    <dgm:pt modelId="{4D1F392C-2DF7-4DFA-BC84-70025E28AE35}" type="pres">
      <dgm:prSet presAssocID="{81203B5F-95A8-4F03-99C2-335B9B17E994}" presName="Name13" presStyleLbl="parChTrans1D2" presStyleIdx="0" presStyleCnt="6"/>
      <dgm:spPr/>
      <dgm:t>
        <a:bodyPr/>
        <a:lstStyle/>
        <a:p>
          <a:endParaRPr lang="de-CH"/>
        </a:p>
      </dgm:t>
    </dgm:pt>
    <dgm:pt modelId="{C69637C1-8EEE-441B-B4B3-5BE63C65EA01}" type="pres">
      <dgm:prSet presAssocID="{FF9DA495-9A82-4BD8-BBA0-277114BEEF31}" presName="childText" presStyleLbl="bgAcc1" presStyleIdx="0" presStyleCnt="6" custLinFactNeighborX="-36589" custLinFactNeighborY="-685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88D3A4A-0E36-4D3A-95C8-CFB97A91C728}" type="pres">
      <dgm:prSet presAssocID="{D7417A05-C84D-43EE-8392-719402DC4656}" presName="Name13" presStyleLbl="parChTrans1D2" presStyleIdx="1" presStyleCnt="6"/>
      <dgm:spPr/>
      <dgm:t>
        <a:bodyPr/>
        <a:lstStyle/>
        <a:p>
          <a:endParaRPr lang="de-CH"/>
        </a:p>
      </dgm:t>
    </dgm:pt>
    <dgm:pt modelId="{3902B2A3-CBE9-490C-B4E7-3DD58C4174FC}" type="pres">
      <dgm:prSet presAssocID="{3AB5F2EC-00F9-421A-9E99-47DFBE588569}" presName="childText" presStyleLbl="bgAcc1" presStyleIdx="1" presStyleCnt="6" custLinFactNeighborX="-36589" custLinFactNeighborY="-1337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FF32F47-B1C7-4226-996C-48ADECC7F908}" type="pres">
      <dgm:prSet presAssocID="{501EDDCE-8B3B-4686-B32C-4EB469613B9F}" presName="Name13" presStyleLbl="parChTrans1D2" presStyleIdx="2" presStyleCnt="6"/>
      <dgm:spPr/>
      <dgm:t>
        <a:bodyPr/>
        <a:lstStyle/>
        <a:p>
          <a:endParaRPr lang="de-CH"/>
        </a:p>
      </dgm:t>
    </dgm:pt>
    <dgm:pt modelId="{ADC3BC4C-DD86-46DD-B720-1988F55E80DA}" type="pres">
      <dgm:prSet presAssocID="{BAFC7ADD-F436-4B84-B3E4-4CCF7A00A28B}" presName="childText" presStyleLbl="bgAcc1" presStyleIdx="2" presStyleCnt="6" custLinFactNeighborX="-36589" custLinFactNeighborY="-673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461789-C2ED-4A47-83C9-A82A4D8DB9DD}" type="pres">
      <dgm:prSet presAssocID="{74BB1144-FE75-465A-95B2-6D56AD16444E}" presName="root" presStyleCnt="0"/>
      <dgm:spPr/>
    </dgm:pt>
    <dgm:pt modelId="{AE3914D1-84D0-4230-9127-4D40C6AA0AC0}" type="pres">
      <dgm:prSet presAssocID="{74BB1144-FE75-465A-95B2-6D56AD16444E}" presName="rootComposite" presStyleCnt="0"/>
      <dgm:spPr/>
    </dgm:pt>
    <dgm:pt modelId="{34705C71-4BCD-4A41-91D3-C811A5F93B83}" type="pres">
      <dgm:prSet presAssocID="{74BB1144-FE75-465A-95B2-6D56AD16444E}" presName="rootText" presStyleLbl="node1" presStyleIdx="1" presStyleCnt="2" custLinFactNeighborX="17120" custLinFactNeighborY="-338"/>
      <dgm:spPr/>
      <dgm:t>
        <a:bodyPr/>
        <a:lstStyle/>
        <a:p>
          <a:endParaRPr lang="de-CH"/>
        </a:p>
      </dgm:t>
    </dgm:pt>
    <dgm:pt modelId="{91CBAAFE-34C3-44B2-A37E-E3C02135D287}" type="pres">
      <dgm:prSet presAssocID="{74BB1144-FE75-465A-95B2-6D56AD16444E}" presName="rootConnector" presStyleLbl="node1" presStyleIdx="1" presStyleCnt="2"/>
      <dgm:spPr/>
      <dgm:t>
        <a:bodyPr/>
        <a:lstStyle/>
        <a:p>
          <a:endParaRPr lang="de-CH"/>
        </a:p>
      </dgm:t>
    </dgm:pt>
    <dgm:pt modelId="{DD391E01-BA21-4A18-9393-A9E6FF27A559}" type="pres">
      <dgm:prSet presAssocID="{74BB1144-FE75-465A-95B2-6D56AD16444E}" presName="childShape" presStyleCnt="0"/>
      <dgm:spPr/>
    </dgm:pt>
    <dgm:pt modelId="{6A0E811E-165D-4080-A6EE-9D8E4C1A3132}" type="pres">
      <dgm:prSet presAssocID="{E2B7E045-D39E-41D4-BC2E-D704D4CBB14A}" presName="Name13" presStyleLbl="parChTrans1D2" presStyleIdx="3" presStyleCnt="6"/>
      <dgm:spPr/>
      <dgm:t>
        <a:bodyPr/>
        <a:lstStyle/>
        <a:p>
          <a:endParaRPr lang="de-CH"/>
        </a:p>
      </dgm:t>
    </dgm:pt>
    <dgm:pt modelId="{E704F0CD-3374-43B1-A2AD-3F1E4196FD40}" type="pres">
      <dgm:prSet presAssocID="{8BCB5DC7-E005-4613-A5E4-8DEE8ABDF748}" presName="childText" presStyleLbl="bgAcc1" presStyleIdx="3" presStyleCnt="6" custLinFactNeighborX="37539" custLinFactNeighborY="630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00AA053-D21C-42AD-BB4F-E328580A7569}" type="pres">
      <dgm:prSet presAssocID="{7935C338-0746-4CE7-B14C-9F239ABB5F1C}" presName="Name13" presStyleLbl="parChTrans1D2" presStyleIdx="4" presStyleCnt="6"/>
      <dgm:spPr/>
      <dgm:t>
        <a:bodyPr/>
        <a:lstStyle/>
        <a:p>
          <a:endParaRPr lang="de-CH"/>
        </a:p>
      </dgm:t>
    </dgm:pt>
    <dgm:pt modelId="{E6648D88-DBB1-4F1D-B609-DD54AC77A014}" type="pres">
      <dgm:prSet presAssocID="{869ACA64-A186-4C59-A940-9094F8614E11}" presName="childText" presStyleLbl="bgAcc1" presStyleIdx="4" presStyleCnt="6" custLinFactNeighborX="40547" custLinFactNeighborY="-527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9E3312A-B405-42F6-BC8A-7EB5ABDAEF0C}" type="pres">
      <dgm:prSet presAssocID="{34CB79C3-19AA-429E-9CBF-DAE39ADF9906}" presName="Name13" presStyleLbl="parChTrans1D2" presStyleIdx="5" presStyleCnt="6"/>
      <dgm:spPr/>
      <dgm:t>
        <a:bodyPr/>
        <a:lstStyle/>
        <a:p>
          <a:endParaRPr lang="de-CH"/>
        </a:p>
      </dgm:t>
    </dgm:pt>
    <dgm:pt modelId="{8791B566-7AE0-4E11-B489-C43B94A762E9}" type="pres">
      <dgm:prSet presAssocID="{5C91DB76-4066-445B-B5A7-4AEAE551DA9A}" presName="childText" presStyleLbl="bgAcc1" presStyleIdx="5" presStyleCnt="6" custScaleX="106016" custLinFactNeighborX="37539" custLinFactNeighborY="-6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AE397-D397-40D9-8A2F-A2814F4FEE06}" type="presOf" srcId="{5C91DB76-4066-445B-B5A7-4AEAE551DA9A}" destId="{8791B566-7AE0-4E11-B489-C43B94A762E9}" srcOrd="0" destOrd="0" presId="urn:microsoft.com/office/officeart/2005/8/layout/hierarchy3"/>
    <dgm:cxn modelId="{09F22F11-9D5A-44B9-9616-7ABB99FE5AA4}" type="presOf" srcId="{E2B7E045-D39E-41D4-BC2E-D704D4CBB14A}" destId="{6A0E811E-165D-4080-A6EE-9D8E4C1A3132}" srcOrd="0" destOrd="0" presId="urn:microsoft.com/office/officeart/2005/8/layout/hierarchy3"/>
    <dgm:cxn modelId="{754F355A-9FB2-43DF-A191-F3444D0B344A}" type="presOf" srcId="{501EDDCE-8B3B-4686-B32C-4EB469613B9F}" destId="{FFF32F47-B1C7-4226-996C-48ADECC7F908}" srcOrd="0" destOrd="0" presId="urn:microsoft.com/office/officeart/2005/8/layout/hierarchy3"/>
    <dgm:cxn modelId="{4A7F6945-7973-4A89-94E5-BA9B012F025C}" type="presOf" srcId="{BAFC7ADD-F436-4B84-B3E4-4CCF7A00A28B}" destId="{ADC3BC4C-DD86-46DD-B720-1988F55E80DA}" srcOrd="0" destOrd="0" presId="urn:microsoft.com/office/officeart/2005/8/layout/hierarchy3"/>
    <dgm:cxn modelId="{8D4DDF86-7147-4BD4-951C-0BCC8A9EFBCC}" srcId="{1B15A88C-DF7E-453E-9C92-AB69B9EBBAEC}" destId="{3AB5F2EC-00F9-421A-9E99-47DFBE588569}" srcOrd="1" destOrd="0" parTransId="{D7417A05-C84D-43EE-8392-719402DC4656}" sibTransId="{8CDC4510-985D-45F9-AD78-93DA94F6F4C2}"/>
    <dgm:cxn modelId="{E4373109-F1B8-4BA4-8009-CB14DF2DC107}" srcId="{B687DF12-B9E3-4E96-A118-D19484DB4036}" destId="{74BB1144-FE75-465A-95B2-6D56AD16444E}" srcOrd="1" destOrd="0" parTransId="{9EA21E60-8896-4D54-A8F7-61230BA71FAB}" sibTransId="{8E0F7628-B041-414F-B518-3756376EA467}"/>
    <dgm:cxn modelId="{80EE3CAF-3DEB-4883-9F2B-908BD212A352}" srcId="{74BB1144-FE75-465A-95B2-6D56AD16444E}" destId="{5C91DB76-4066-445B-B5A7-4AEAE551DA9A}" srcOrd="2" destOrd="0" parTransId="{34CB79C3-19AA-429E-9CBF-DAE39ADF9906}" sibTransId="{6C873388-B722-4BF5-90AC-88DD8FDC7F95}"/>
    <dgm:cxn modelId="{AE6F2673-F595-4D81-9D68-3E7E3D7E20AB}" type="presOf" srcId="{81203B5F-95A8-4F03-99C2-335B9B17E994}" destId="{4D1F392C-2DF7-4DFA-BC84-70025E28AE35}" srcOrd="0" destOrd="0" presId="urn:microsoft.com/office/officeart/2005/8/layout/hierarchy3"/>
    <dgm:cxn modelId="{E99BC178-186C-4D0E-9058-961589619727}" type="presOf" srcId="{1B15A88C-DF7E-453E-9C92-AB69B9EBBAEC}" destId="{AAC98EF6-2C14-41F0-AD40-614FF504331F}" srcOrd="1" destOrd="0" presId="urn:microsoft.com/office/officeart/2005/8/layout/hierarchy3"/>
    <dgm:cxn modelId="{871C94AC-9F2B-4777-A6E0-F7D720A80137}" type="presOf" srcId="{34CB79C3-19AA-429E-9CBF-DAE39ADF9906}" destId="{69E3312A-B405-42F6-BC8A-7EB5ABDAEF0C}" srcOrd="0" destOrd="0" presId="urn:microsoft.com/office/officeart/2005/8/layout/hierarchy3"/>
    <dgm:cxn modelId="{922FE83A-F967-4044-8012-12F5F1F823A2}" type="presOf" srcId="{3AB5F2EC-00F9-421A-9E99-47DFBE588569}" destId="{3902B2A3-CBE9-490C-B4E7-3DD58C4174FC}" srcOrd="0" destOrd="0" presId="urn:microsoft.com/office/officeart/2005/8/layout/hierarchy3"/>
    <dgm:cxn modelId="{63DA472A-8046-440F-97C0-55834A45B54F}" type="presOf" srcId="{D7417A05-C84D-43EE-8392-719402DC4656}" destId="{888D3A4A-0E36-4D3A-95C8-CFB97A91C728}" srcOrd="0" destOrd="0" presId="urn:microsoft.com/office/officeart/2005/8/layout/hierarchy3"/>
    <dgm:cxn modelId="{33D1B337-55DA-41F7-91A3-0D0C4D9C3C73}" type="presOf" srcId="{FF9DA495-9A82-4BD8-BBA0-277114BEEF31}" destId="{C69637C1-8EEE-441B-B4B3-5BE63C65EA01}" srcOrd="0" destOrd="0" presId="urn:microsoft.com/office/officeart/2005/8/layout/hierarchy3"/>
    <dgm:cxn modelId="{150FB486-FCA0-4997-B959-69FB4131EA93}" type="presOf" srcId="{B687DF12-B9E3-4E96-A118-D19484DB4036}" destId="{7E385E3B-212D-45D9-B8E4-D84EA6353B45}" srcOrd="0" destOrd="0" presId="urn:microsoft.com/office/officeart/2005/8/layout/hierarchy3"/>
    <dgm:cxn modelId="{6978914B-9A38-445F-AB00-87F6C9512193}" type="presOf" srcId="{1B15A88C-DF7E-453E-9C92-AB69B9EBBAEC}" destId="{44A0E708-3EE0-44F8-80B2-B225AA98A6C8}" srcOrd="0" destOrd="0" presId="urn:microsoft.com/office/officeart/2005/8/layout/hierarchy3"/>
    <dgm:cxn modelId="{4BDEC113-7E00-4D87-865D-21B4A0DF4D8F}" srcId="{74BB1144-FE75-465A-95B2-6D56AD16444E}" destId="{869ACA64-A186-4C59-A940-9094F8614E11}" srcOrd="1" destOrd="0" parTransId="{7935C338-0746-4CE7-B14C-9F239ABB5F1C}" sibTransId="{B4908A9A-E13D-4B70-B804-1937DB538DE8}"/>
    <dgm:cxn modelId="{C6E64953-5EBE-4FE7-AC31-93D0B406A3C2}" type="presOf" srcId="{869ACA64-A186-4C59-A940-9094F8614E11}" destId="{E6648D88-DBB1-4F1D-B609-DD54AC77A014}" srcOrd="0" destOrd="0" presId="urn:microsoft.com/office/officeart/2005/8/layout/hierarchy3"/>
    <dgm:cxn modelId="{B4B0C3E9-657C-4E0F-9E79-4E5BD69CA3C3}" srcId="{1B15A88C-DF7E-453E-9C92-AB69B9EBBAEC}" destId="{FF9DA495-9A82-4BD8-BBA0-277114BEEF31}" srcOrd="0" destOrd="0" parTransId="{81203B5F-95A8-4F03-99C2-335B9B17E994}" sibTransId="{F711E2D6-90BA-49DA-BBA9-1D729941A06D}"/>
    <dgm:cxn modelId="{4ED40629-D9E6-48A1-A73F-64800BCC7E28}" type="presOf" srcId="{7935C338-0746-4CE7-B14C-9F239ABB5F1C}" destId="{000AA053-D21C-42AD-BB4F-E328580A7569}" srcOrd="0" destOrd="0" presId="urn:microsoft.com/office/officeart/2005/8/layout/hierarchy3"/>
    <dgm:cxn modelId="{E56BDAA2-FA0F-45FD-B380-AADA9AAA332D}" type="presOf" srcId="{74BB1144-FE75-465A-95B2-6D56AD16444E}" destId="{34705C71-4BCD-4A41-91D3-C811A5F93B83}" srcOrd="0" destOrd="0" presId="urn:microsoft.com/office/officeart/2005/8/layout/hierarchy3"/>
    <dgm:cxn modelId="{E081BD8F-C1FB-4CB2-8873-DD0497F4B991}" srcId="{1B15A88C-DF7E-453E-9C92-AB69B9EBBAEC}" destId="{BAFC7ADD-F436-4B84-B3E4-4CCF7A00A28B}" srcOrd="2" destOrd="0" parTransId="{501EDDCE-8B3B-4686-B32C-4EB469613B9F}" sibTransId="{D93A91D0-6174-4131-930D-8973838AC934}"/>
    <dgm:cxn modelId="{7871BC12-922D-499D-9712-12575A4D55E0}" srcId="{74BB1144-FE75-465A-95B2-6D56AD16444E}" destId="{8BCB5DC7-E005-4613-A5E4-8DEE8ABDF748}" srcOrd="0" destOrd="0" parTransId="{E2B7E045-D39E-41D4-BC2E-D704D4CBB14A}" sibTransId="{2B8757A3-0A89-4F54-9087-E1174FB66A86}"/>
    <dgm:cxn modelId="{2DC0C60B-4A68-46A5-B500-9D1CB4420262}" srcId="{B687DF12-B9E3-4E96-A118-D19484DB4036}" destId="{1B15A88C-DF7E-453E-9C92-AB69B9EBBAEC}" srcOrd="0" destOrd="0" parTransId="{00BCF8DD-47D2-4E25-AD78-C68DE2146C7B}" sibTransId="{B789C8A4-9831-4C38-84CC-81E314E3391E}"/>
    <dgm:cxn modelId="{CE5603E6-ECFA-4411-B53D-A5DF5E0C0CA0}" type="presOf" srcId="{8BCB5DC7-E005-4613-A5E4-8DEE8ABDF748}" destId="{E704F0CD-3374-43B1-A2AD-3F1E4196FD40}" srcOrd="0" destOrd="0" presId="urn:microsoft.com/office/officeart/2005/8/layout/hierarchy3"/>
    <dgm:cxn modelId="{B34AF484-F5CB-479E-A184-0029517C8261}" type="presOf" srcId="{74BB1144-FE75-465A-95B2-6D56AD16444E}" destId="{91CBAAFE-34C3-44B2-A37E-E3C02135D287}" srcOrd="1" destOrd="0" presId="urn:microsoft.com/office/officeart/2005/8/layout/hierarchy3"/>
    <dgm:cxn modelId="{A6334662-F0DE-478D-9F03-BF0254D89412}" type="presParOf" srcId="{7E385E3B-212D-45D9-B8E4-D84EA6353B45}" destId="{367814A7-1E77-483D-B873-02518E501D31}" srcOrd="0" destOrd="0" presId="urn:microsoft.com/office/officeart/2005/8/layout/hierarchy3"/>
    <dgm:cxn modelId="{DAD637B7-1DB8-4467-9E1E-0231DE4F6504}" type="presParOf" srcId="{367814A7-1E77-483D-B873-02518E501D31}" destId="{5B2446EA-7DAF-4E96-ABB4-DA66FBAE39E7}" srcOrd="0" destOrd="0" presId="urn:microsoft.com/office/officeart/2005/8/layout/hierarchy3"/>
    <dgm:cxn modelId="{A855EB44-4248-4474-B9EA-99465315A4AB}" type="presParOf" srcId="{5B2446EA-7DAF-4E96-ABB4-DA66FBAE39E7}" destId="{44A0E708-3EE0-44F8-80B2-B225AA98A6C8}" srcOrd="0" destOrd="0" presId="urn:microsoft.com/office/officeart/2005/8/layout/hierarchy3"/>
    <dgm:cxn modelId="{2354844F-77D9-4B0C-B598-1CF7B7DB7CDF}" type="presParOf" srcId="{5B2446EA-7DAF-4E96-ABB4-DA66FBAE39E7}" destId="{AAC98EF6-2C14-41F0-AD40-614FF504331F}" srcOrd="1" destOrd="0" presId="urn:microsoft.com/office/officeart/2005/8/layout/hierarchy3"/>
    <dgm:cxn modelId="{AF95D302-9F6F-4D5C-82C1-B8028D42932E}" type="presParOf" srcId="{367814A7-1E77-483D-B873-02518E501D31}" destId="{0E7BE74C-60DD-434E-B7FD-AF93BAD259A1}" srcOrd="1" destOrd="0" presId="urn:microsoft.com/office/officeart/2005/8/layout/hierarchy3"/>
    <dgm:cxn modelId="{990C5870-26C3-43E3-B791-AEB28155A113}" type="presParOf" srcId="{0E7BE74C-60DD-434E-B7FD-AF93BAD259A1}" destId="{4D1F392C-2DF7-4DFA-BC84-70025E28AE35}" srcOrd="0" destOrd="0" presId="urn:microsoft.com/office/officeart/2005/8/layout/hierarchy3"/>
    <dgm:cxn modelId="{AEC08B07-D345-4390-BB19-2EE1F8866AA5}" type="presParOf" srcId="{0E7BE74C-60DD-434E-B7FD-AF93BAD259A1}" destId="{C69637C1-8EEE-441B-B4B3-5BE63C65EA01}" srcOrd="1" destOrd="0" presId="urn:microsoft.com/office/officeart/2005/8/layout/hierarchy3"/>
    <dgm:cxn modelId="{C9F2BC5F-3FD5-42A0-9E79-3ACE34DBC059}" type="presParOf" srcId="{0E7BE74C-60DD-434E-B7FD-AF93BAD259A1}" destId="{888D3A4A-0E36-4D3A-95C8-CFB97A91C728}" srcOrd="2" destOrd="0" presId="urn:microsoft.com/office/officeart/2005/8/layout/hierarchy3"/>
    <dgm:cxn modelId="{37C40B6D-3242-47E1-A67E-1DD28A317AD6}" type="presParOf" srcId="{0E7BE74C-60DD-434E-B7FD-AF93BAD259A1}" destId="{3902B2A3-CBE9-490C-B4E7-3DD58C4174FC}" srcOrd="3" destOrd="0" presId="urn:microsoft.com/office/officeart/2005/8/layout/hierarchy3"/>
    <dgm:cxn modelId="{B295F985-E635-4DE2-99C2-959DB590BBEC}" type="presParOf" srcId="{0E7BE74C-60DD-434E-B7FD-AF93BAD259A1}" destId="{FFF32F47-B1C7-4226-996C-48ADECC7F908}" srcOrd="4" destOrd="0" presId="urn:microsoft.com/office/officeart/2005/8/layout/hierarchy3"/>
    <dgm:cxn modelId="{C228F7B5-52D2-4A02-8CC7-2AAA005410EB}" type="presParOf" srcId="{0E7BE74C-60DD-434E-B7FD-AF93BAD259A1}" destId="{ADC3BC4C-DD86-46DD-B720-1988F55E80DA}" srcOrd="5" destOrd="0" presId="urn:microsoft.com/office/officeart/2005/8/layout/hierarchy3"/>
    <dgm:cxn modelId="{521D06B6-A1F8-457D-BAE6-165262924773}" type="presParOf" srcId="{7E385E3B-212D-45D9-B8E4-D84EA6353B45}" destId="{DA461789-C2ED-4A47-83C9-A82A4D8DB9DD}" srcOrd="1" destOrd="0" presId="urn:microsoft.com/office/officeart/2005/8/layout/hierarchy3"/>
    <dgm:cxn modelId="{36D1B85E-8488-418E-BFA1-A8F7380EF29D}" type="presParOf" srcId="{DA461789-C2ED-4A47-83C9-A82A4D8DB9DD}" destId="{AE3914D1-84D0-4230-9127-4D40C6AA0AC0}" srcOrd="0" destOrd="0" presId="urn:microsoft.com/office/officeart/2005/8/layout/hierarchy3"/>
    <dgm:cxn modelId="{02FAABDC-8622-417D-AAF0-BF50B2F22374}" type="presParOf" srcId="{AE3914D1-84D0-4230-9127-4D40C6AA0AC0}" destId="{34705C71-4BCD-4A41-91D3-C811A5F93B83}" srcOrd="0" destOrd="0" presId="urn:microsoft.com/office/officeart/2005/8/layout/hierarchy3"/>
    <dgm:cxn modelId="{505C6ED6-D9F9-4A2E-9D61-C6251E987521}" type="presParOf" srcId="{AE3914D1-84D0-4230-9127-4D40C6AA0AC0}" destId="{91CBAAFE-34C3-44B2-A37E-E3C02135D287}" srcOrd="1" destOrd="0" presId="urn:microsoft.com/office/officeart/2005/8/layout/hierarchy3"/>
    <dgm:cxn modelId="{387BA151-1854-412B-BAED-80CB6B3B1BB9}" type="presParOf" srcId="{DA461789-C2ED-4A47-83C9-A82A4D8DB9DD}" destId="{DD391E01-BA21-4A18-9393-A9E6FF27A559}" srcOrd="1" destOrd="0" presId="urn:microsoft.com/office/officeart/2005/8/layout/hierarchy3"/>
    <dgm:cxn modelId="{7423C9FE-5CA9-4BA6-B9EF-5AC8104D7184}" type="presParOf" srcId="{DD391E01-BA21-4A18-9393-A9E6FF27A559}" destId="{6A0E811E-165D-4080-A6EE-9D8E4C1A3132}" srcOrd="0" destOrd="0" presId="urn:microsoft.com/office/officeart/2005/8/layout/hierarchy3"/>
    <dgm:cxn modelId="{D817925F-F1FE-40AE-84D1-DE183FE24A1A}" type="presParOf" srcId="{DD391E01-BA21-4A18-9393-A9E6FF27A559}" destId="{E704F0CD-3374-43B1-A2AD-3F1E4196FD40}" srcOrd="1" destOrd="0" presId="urn:microsoft.com/office/officeart/2005/8/layout/hierarchy3"/>
    <dgm:cxn modelId="{8DA9F3AB-9EC9-48F8-B4A8-0D36FD892E54}" type="presParOf" srcId="{DD391E01-BA21-4A18-9393-A9E6FF27A559}" destId="{000AA053-D21C-42AD-BB4F-E328580A7569}" srcOrd="2" destOrd="0" presId="urn:microsoft.com/office/officeart/2005/8/layout/hierarchy3"/>
    <dgm:cxn modelId="{42BB0614-40D7-4F07-9B13-9A33FFBEB8C6}" type="presParOf" srcId="{DD391E01-BA21-4A18-9393-A9E6FF27A559}" destId="{E6648D88-DBB1-4F1D-B609-DD54AC77A014}" srcOrd="3" destOrd="0" presId="urn:microsoft.com/office/officeart/2005/8/layout/hierarchy3"/>
    <dgm:cxn modelId="{87E6FB9D-A4E7-4F1A-B005-DFE9157488BB}" type="presParOf" srcId="{DD391E01-BA21-4A18-9393-A9E6FF27A559}" destId="{69E3312A-B405-42F6-BC8A-7EB5ABDAEF0C}" srcOrd="4" destOrd="0" presId="urn:microsoft.com/office/officeart/2005/8/layout/hierarchy3"/>
    <dgm:cxn modelId="{D49DCCC9-7993-4819-BC13-AB85CF3C4DFC}" type="presParOf" srcId="{DD391E01-BA21-4A18-9393-A9E6FF27A559}" destId="{8791B566-7AE0-4E11-B489-C43B94A762E9}" srcOrd="5" destOrd="0" presId="urn:microsoft.com/office/officeart/2005/8/layout/hierarchy3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FA64-F7DC-4362-A7D9-30BFA8CF3D06}">
      <dsp:nvSpPr>
        <dsp:cNvPr id="0" name=""/>
        <dsp:cNvSpPr/>
      </dsp:nvSpPr>
      <dsp:spPr>
        <a:xfrm>
          <a:off x="805438" y="2098822"/>
          <a:ext cx="1153714" cy="1443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857" y="0"/>
              </a:lnTo>
              <a:lnTo>
                <a:pt x="576857" y="1443760"/>
              </a:lnTo>
              <a:lnTo>
                <a:pt x="1153714" y="1443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36093" y="2774500"/>
        <a:ext cx="92405" cy="92405"/>
      </dsp:txXfrm>
    </dsp:sp>
    <dsp:sp modelId="{BFEE3D61-ABD1-4EF4-A4C7-6699C41E8368}">
      <dsp:nvSpPr>
        <dsp:cNvPr id="0" name=""/>
        <dsp:cNvSpPr/>
      </dsp:nvSpPr>
      <dsp:spPr>
        <a:xfrm>
          <a:off x="805438" y="2098822"/>
          <a:ext cx="1153714" cy="46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857" y="0"/>
              </a:lnTo>
              <a:lnTo>
                <a:pt x="576857" y="461146"/>
              </a:lnTo>
              <a:lnTo>
                <a:pt x="1153714" y="461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51234" y="2298334"/>
        <a:ext cx="62123" cy="62123"/>
      </dsp:txXfrm>
    </dsp:sp>
    <dsp:sp modelId="{EA99F4BF-CAE7-4635-9BB7-30DEAF47FF29}">
      <dsp:nvSpPr>
        <dsp:cNvPr id="0" name=""/>
        <dsp:cNvSpPr/>
      </dsp:nvSpPr>
      <dsp:spPr>
        <a:xfrm>
          <a:off x="805438" y="1577354"/>
          <a:ext cx="1153714" cy="521468"/>
        </a:xfrm>
        <a:custGeom>
          <a:avLst/>
          <a:gdLst/>
          <a:ahLst/>
          <a:cxnLst/>
          <a:rect l="0" t="0" r="0" b="0"/>
          <a:pathLst>
            <a:path>
              <a:moveTo>
                <a:pt x="0" y="521468"/>
              </a:moveTo>
              <a:lnTo>
                <a:pt x="576857" y="521468"/>
              </a:lnTo>
              <a:lnTo>
                <a:pt x="576857" y="0"/>
              </a:lnTo>
              <a:lnTo>
                <a:pt x="1153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50644" y="1806436"/>
        <a:ext cx="63304" cy="63304"/>
      </dsp:txXfrm>
    </dsp:sp>
    <dsp:sp modelId="{D8F85B4A-24B1-4170-9980-7B4A74F55D3F}">
      <dsp:nvSpPr>
        <dsp:cNvPr id="0" name=""/>
        <dsp:cNvSpPr/>
      </dsp:nvSpPr>
      <dsp:spPr>
        <a:xfrm>
          <a:off x="805438" y="594740"/>
          <a:ext cx="1153714" cy="1504082"/>
        </a:xfrm>
        <a:custGeom>
          <a:avLst/>
          <a:gdLst/>
          <a:ahLst/>
          <a:cxnLst/>
          <a:rect l="0" t="0" r="0" b="0"/>
          <a:pathLst>
            <a:path>
              <a:moveTo>
                <a:pt x="0" y="1504082"/>
              </a:moveTo>
              <a:lnTo>
                <a:pt x="576857" y="1504082"/>
              </a:lnTo>
              <a:lnTo>
                <a:pt x="576857" y="0"/>
              </a:lnTo>
              <a:lnTo>
                <a:pt x="1153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34906" y="1299391"/>
        <a:ext cx="94780" cy="94780"/>
      </dsp:txXfrm>
    </dsp:sp>
    <dsp:sp modelId="{78782CC4-F06A-43B5-B83F-394F844290B3}">
      <dsp:nvSpPr>
        <dsp:cNvPr id="0" name=""/>
        <dsp:cNvSpPr/>
      </dsp:nvSpPr>
      <dsp:spPr>
        <a:xfrm rot="16200000">
          <a:off x="-1626107" y="1705776"/>
          <a:ext cx="4077000" cy="786091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Udhëzues</a:t>
          </a:r>
          <a:endParaRPr lang="en-US" sz="5400" kern="1200" dirty="0"/>
        </a:p>
      </dsp:txBody>
      <dsp:txXfrm>
        <a:off x="-1626107" y="1705776"/>
        <a:ext cx="4077000" cy="786091"/>
      </dsp:txXfrm>
    </dsp:sp>
    <dsp:sp modelId="{4BC8F36B-D9B3-445A-B054-39A79D27AC43}">
      <dsp:nvSpPr>
        <dsp:cNvPr id="0" name=""/>
        <dsp:cNvSpPr/>
      </dsp:nvSpPr>
      <dsp:spPr>
        <a:xfrm>
          <a:off x="1959153" y="201694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Skenarët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zhvillimit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ekonomik</a:t>
          </a:r>
          <a:endParaRPr lang="en-US" sz="2400" kern="1200" dirty="0"/>
        </a:p>
      </dsp:txBody>
      <dsp:txXfrm>
        <a:off x="1959153" y="201694"/>
        <a:ext cx="2578379" cy="786091"/>
      </dsp:txXfrm>
    </dsp:sp>
    <dsp:sp modelId="{8343F94F-7229-4DDF-817B-CB48A1035496}">
      <dsp:nvSpPr>
        <dsp:cNvPr id="0" name=""/>
        <dsp:cNvSpPr/>
      </dsp:nvSpPr>
      <dsp:spPr>
        <a:xfrm>
          <a:off x="1959153" y="1184308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Skenarët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ofrimit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të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shërbimit</a:t>
          </a:r>
          <a:endParaRPr lang="en-US" sz="2400" kern="1200" dirty="0"/>
        </a:p>
      </dsp:txBody>
      <dsp:txXfrm>
        <a:off x="1959153" y="1184308"/>
        <a:ext cx="2578379" cy="786091"/>
      </dsp:txXfrm>
    </dsp:sp>
    <dsp:sp modelId="{F187CC34-95E6-4486-8BEF-B51187A55BED}">
      <dsp:nvSpPr>
        <dsp:cNvPr id="0" name=""/>
        <dsp:cNvSpPr/>
      </dsp:nvSpPr>
      <dsp:spPr>
        <a:xfrm>
          <a:off x="1959153" y="2166922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Klaster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projektesh</a:t>
          </a:r>
          <a:endParaRPr lang="en-US" sz="2400" kern="1200" dirty="0"/>
        </a:p>
      </dsp:txBody>
      <dsp:txXfrm>
        <a:off x="1959153" y="2166922"/>
        <a:ext cx="2578379" cy="786091"/>
      </dsp:txXfrm>
    </dsp:sp>
    <dsp:sp modelId="{29125F31-1589-463A-B20F-062F81BC3707}">
      <dsp:nvSpPr>
        <dsp:cNvPr id="0" name=""/>
        <dsp:cNvSpPr/>
      </dsp:nvSpPr>
      <dsp:spPr>
        <a:xfrm>
          <a:off x="1959153" y="3149537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Rekomandime</a:t>
          </a:r>
          <a:r>
            <a:rPr lang="en-US" sz="2400" kern="1200" baseline="0" dirty="0" smtClean="0"/>
            <a:t> </a:t>
          </a:r>
          <a:r>
            <a:rPr lang="en-US" sz="2400" kern="1200" baseline="0" dirty="0" err="1" smtClean="0"/>
            <a:t>organizative</a:t>
          </a:r>
          <a:endParaRPr lang="en-US" sz="2400" kern="1200" dirty="0"/>
        </a:p>
      </dsp:txBody>
      <dsp:txXfrm>
        <a:off x="1959153" y="3149537"/>
        <a:ext cx="2578379" cy="78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0E708-3EE0-44F8-80B2-B225AA98A6C8}">
      <dsp:nvSpPr>
        <dsp:cNvPr id="0" name=""/>
        <dsp:cNvSpPr/>
      </dsp:nvSpPr>
      <dsp:spPr>
        <a:xfrm>
          <a:off x="0" y="0"/>
          <a:ext cx="1157659" cy="57882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Public evaluation</a:t>
          </a:r>
          <a:r>
            <a:rPr lang="de-CH" sz="1200" kern="1200" dirty="0" smtClean="0"/>
            <a:t> (50%)</a:t>
          </a:r>
          <a:endParaRPr lang="en-US" sz="1200" kern="1200" dirty="0"/>
        </a:p>
      </dsp:txBody>
      <dsp:txXfrm>
        <a:off x="16953" y="16953"/>
        <a:ext cx="1123753" cy="544923"/>
      </dsp:txXfrm>
    </dsp:sp>
    <dsp:sp modelId="{4D1F392C-2DF7-4DFA-BC84-70025E28AE35}">
      <dsp:nvSpPr>
        <dsp:cNvPr id="0" name=""/>
        <dsp:cNvSpPr/>
      </dsp:nvSpPr>
      <dsp:spPr>
        <a:xfrm>
          <a:off x="115765" y="578829"/>
          <a:ext cx="237380" cy="39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385"/>
              </a:lnTo>
              <a:lnTo>
                <a:pt x="237380" y="396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37C1-8EEE-441B-B4B3-5BE63C65EA01}">
      <dsp:nvSpPr>
        <dsp:cNvPr id="0" name=""/>
        <dsp:cNvSpPr/>
      </dsp:nvSpPr>
      <dsp:spPr>
        <a:xfrm>
          <a:off x="353146" y="685800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C</a:t>
          </a:r>
          <a:r>
            <a:rPr lang="sq-AL" sz="1100" kern="1200" dirty="0" smtClean="0"/>
            <a:t>itizens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(25%)</a:t>
          </a:r>
          <a:endParaRPr lang="en-US" sz="1100" kern="1200" dirty="0"/>
        </a:p>
      </dsp:txBody>
      <dsp:txXfrm>
        <a:off x="370099" y="702753"/>
        <a:ext cx="892221" cy="544923"/>
      </dsp:txXfrm>
    </dsp:sp>
    <dsp:sp modelId="{888D3A4A-0E36-4D3A-95C8-CFB97A91C728}">
      <dsp:nvSpPr>
        <dsp:cNvPr id="0" name=""/>
        <dsp:cNvSpPr/>
      </dsp:nvSpPr>
      <dsp:spPr>
        <a:xfrm>
          <a:off x="115765" y="578829"/>
          <a:ext cx="237380" cy="108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88"/>
              </a:lnTo>
              <a:lnTo>
                <a:pt x="237380" y="108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2B2A3-CBE9-490C-B4E7-3DD58C4174FC}">
      <dsp:nvSpPr>
        <dsp:cNvPr id="0" name=""/>
        <dsp:cNvSpPr/>
      </dsp:nvSpPr>
      <dsp:spPr>
        <a:xfrm>
          <a:off x="353146" y="1371603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Businesses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(12%)</a:t>
          </a:r>
          <a:endParaRPr lang="en-US" sz="1100" kern="1200" dirty="0"/>
        </a:p>
      </dsp:txBody>
      <dsp:txXfrm>
        <a:off x="370099" y="1388556"/>
        <a:ext cx="892221" cy="544923"/>
      </dsp:txXfrm>
    </dsp:sp>
    <dsp:sp modelId="{FFF32F47-B1C7-4226-996C-48ADECC7F908}">
      <dsp:nvSpPr>
        <dsp:cNvPr id="0" name=""/>
        <dsp:cNvSpPr/>
      </dsp:nvSpPr>
      <dsp:spPr>
        <a:xfrm>
          <a:off x="115765" y="578829"/>
          <a:ext cx="237380" cy="1844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83"/>
              </a:lnTo>
              <a:lnTo>
                <a:pt x="237380" y="1844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BC4C-DD86-46DD-B720-1988F55E80DA}">
      <dsp:nvSpPr>
        <dsp:cNvPr id="0" name=""/>
        <dsp:cNvSpPr/>
      </dsp:nvSpPr>
      <dsp:spPr>
        <a:xfrm>
          <a:off x="353146" y="2133598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Local elected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(13%)</a:t>
          </a:r>
          <a:endParaRPr lang="en-US" sz="1100" kern="1200" dirty="0"/>
        </a:p>
      </dsp:txBody>
      <dsp:txXfrm>
        <a:off x="370099" y="2150551"/>
        <a:ext cx="892221" cy="544923"/>
      </dsp:txXfrm>
    </dsp:sp>
    <dsp:sp modelId="{34705C71-4BCD-4A41-91D3-C811A5F93B83}">
      <dsp:nvSpPr>
        <dsp:cNvPr id="0" name=""/>
        <dsp:cNvSpPr/>
      </dsp:nvSpPr>
      <dsp:spPr>
        <a:xfrm>
          <a:off x="2105740" y="2"/>
          <a:ext cx="1157659" cy="57882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Technical jury</a:t>
          </a:r>
          <a:r>
            <a:rPr lang="de-CH" sz="1200" kern="1200" dirty="0" smtClean="0"/>
            <a:t> (50%)</a:t>
          </a:r>
          <a:endParaRPr lang="en-US" sz="1200" kern="1200" dirty="0"/>
        </a:p>
      </dsp:txBody>
      <dsp:txXfrm>
        <a:off x="2122693" y="16955"/>
        <a:ext cx="1123753" cy="544923"/>
      </dsp:txXfrm>
    </dsp:sp>
    <dsp:sp modelId="{6A0E811E-165D-4080-A6EE-9D8E4C1A3132}">
      <dsp:nvSpPr>
        <dsp:cNvPr id="0" name=""/>
        <dsp:cNvSpPr/>
      </dsp:nvSpPr>
      <dsp:spPr>
        <a:xfrm>
          <a:off x="2221506" y="578832"/>
          <a:ext cx="265233" cy="47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79"/>
              </a:lnTo>
              <a:lnTo>
                <a:pt x="265233" y="472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F0CD-3374-43B1-A2AD-3F1E4196FD40}">
      <dsp:nvSpPr>
        <dsp:cNvPr id="0" name=""/>
        <dsp:cNvSpPr/>
      </dsp:nvSpPr>
      <dsp:spPr>
        <a:xfrm>
          <a:off x="2486740" y="761997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Qark</a:t>
          </a:r>
          <a:r>
            <a:rPr lang="de-CH" sz="1100" kern="1200" dirty="0" smtClean="0"/>
            <a:t> </a:t>
          </a:r>
          <a:br>
            <a:rPr lang="de-CH" sz="1100" kern="1200" dirty="0" smtClean="0"/>
          </a:br>
          <a:r>
            <a:rPr lang="de-CH" sz="1100" kern="1200" dirty="0" smtClean="0"/>
            <a:t>(1)</a:t>
          </a:r>
          <a:endParaRPr lang="en-US" sz="1100" kern="1200" dirty="0"/>
        </a:p>
      </dsp:txBody>
      <dsp:txXfrm>
        <a:off x="2503693" y="778950"/>
        <a:ext cx="892221" cy="544923"/>
      </dsp:txXfrm>
    </dsp:sp>
    <dsp:sp modelId="{000AA053-D21C-42AD-BB4F-E328580A7569}">
      <dsp:nvSpPr>
        <dsp:cNvPr id="0" name=""/>
        <dsp:cNvSpPr/>
      </dsp:nvSpPr>
      <dsp:spPr>
        <a:xfrm>
          <a:off x="2221506" y="578832"/>
          <a:ext cx="293091" cy="112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088"/>
              </a:lnTo>
              <a:lnTo>
                <a:pt x="293091" y="1129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8D88-DBB1-4F1D-B609-DD54AC77A014}">
      <dsp:nvSpPr>
        <dsp:cNvPr id="0" name=""/>
        <dsp:cNvSpPr/>
      </dsp:nvSpPr>
      <dsp:spPr>
        <a:xfrm>
          <a:off x="2514598" y="1418506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Prefecture</a:t>
          </a:r>
          <a:r>
            <a:rPr lang="de-CH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(1)</a:t>
          </a:r>
          <a:endParaRPr lang="en-US" sz="1100" kern="1200" dirty="0"/>
        </a:p>
      </dsp:txBody>
      <dsp:txXfrm>
        <a:off x="2531551" y="1435459"/>
        <a:ext cx="892221" cy="544923"/>
      </dsp:txXfrm>
    </dsp:sp>
    <dsp:sp modelId="{69E3312A-B405-42F6-BC8A-7EB5ABDAEF0C}">
      <dsp:nvSpPr>
        <dsp:cNvPr id="0" name=""/>
        <dsp:cNvSpPr/>
      </dsp:nvSpPr>
      <dsp:spPr>
        <a:xfrm>
          <a:off x="2221506" y="578832"/>
          <a:ext cx="265233" cy="184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80"/>
              </a:lnTo>
              <a:lnTo>
                <a:pt x="265233" y="1844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1B566-7AE0-4E11-B489-C43B94A762E9}">
      <dsp:nvSpPr>
        <dsp:cNvPr id="0" name=""/>
        <dsp:cNvSpPr/>
      </dsp:nvSpPr>
      <dsp:spPr>
        <a:xfrm>
          <a:off x="2486740" y="2133598"/>
          <a:ext cx="981843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C</a:t>
          </a:r>
          <a:r>
            <a:rPr lang="sq-AL" sz="1100" kern="1200" dirty="0" smtClean="0"/>
            <a:t>ore municipalities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(3)</a:t>
          </a:r>
          <a:endParaRPr lang="en-US" sz="1100" kern="1200" dirty="0"/>
        </a:p>
      </dsp:txBody>
      <dsp:txXfrm>
        <a:off x="2503693" y="2150551"/>
        <a:ext cx="947937" cy="54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120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CD063-95FC-4542-A326-817C3F2D4CA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2314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120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65" y="4447764"/>
            <a:ext cx="5190747" cy="42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AB7CA-C70B-4D12-B2B1-ABA2005C5B4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4800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AB7CA-C70B-4D12-B2B1-ABA2005C5B4D}" type="slidenum">
              <a:rPr lang="de-CH" altLang="en-US" smtClean="0"/>
              <a:pPr>
                <a:defRPr/>
              </a:pPr>
              <a:t>2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05758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165193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89938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97650"/>
            <a:ext cx="83661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6672C-438B-4A7E-992F-51AC4D10E76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6597650"/>
            <a:ext cx="2895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sz="half" idx="12"/>
          </p:nvPr>
        </p:nvSpPr>
        <p:spPr>
          <a:xfrm>
            <a:off x="323850" y="6597650"/>
            <a:ext cx="12700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FE4A69E-C512-43AE-804E-28184F3C3F90}" type="datetime1">
              <a:rPr lang="en-GB"/>
              <a:pPr>
                <a:defRPr/>
              </a:pPr>
              <a:t>07/05/2015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947D9-174A-4B51-B697-CC48881E779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D8E5F-A293-4193-BCBF-2C396572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44BAF-0CED-4107-A58F-4BDA5BC2144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18379-2682-4820-86FA-225CEF43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9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4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1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3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8" r:id="rId10"/>
    <p:sldLayoutId id="2147484789" r:id="rId11"/>
    <p:sldLayoutId id="2147484790" r:id="rId12"/>
    <p:sldLayoutId id="2147484791" r:id="rId13"/>
    <p:sldLayoutId id="214748479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275856" y="2685720"/>
            <a:ext cx="5855066" cy="3623599"/>
          </a:xfrm>
          <a:solidFill>
            <a:srgbClr val="550F12"/>
          </a:solidFill>
        </p:spPr>
        <p:txBody>
          <a:bodyPr/>
          <a:lstStyle/>
          <a:p>
            <a:pPr algn="l"/>
            <a:r>
              <a:rPr lang="de-DE" altLang="en-US" sz="3600" b="1" i="1" dirty="0" smtClean="0"/>
              <a:t>Valbona Karaka</a:t>
            </a:r>
            <a:r>
              <a:rPr lang="de-DE" altLang="en-US" sz="3600" b="1" i="1" dirty="0" smtClean="0">
                <a:latin typeface="Arial Narrow"/>
              </a:rPr>
              <a:t>çi</a:t>
            </a:r>
          </a:p>
          <a:p>
            <a:pPr algn="l"/>
            <a:r>
              <a:rPr lang="de-DE" altLang="en-US" sz="3600" b="1" i="1" dirty="0" smtClean="0">
                <a:latin typeface="Arial Narrow"/>
              </a:rPr>
              <a:t>(dldp/HSI)</a:t>
            </a:r>
            <a:endParaRPr lang="de-DE" altLang="en-US" sz="3600" b="1" i="1" dirty="0" smtClean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139952" y="2132856"/>
            <a:ext cx="493204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 smtClean="0">
                <a:solidFill>
                  <a:srgbClr val="651115"/>
                </a:solidFill>
              </a:rPr>
              <a:t>Programi i Zonave Funksionale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895600" cy="6086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3310" b="-1"/>
          <a:stretch/>
        </p:blipFill>
        <p:spPr>
          <a:xfrm>
            <a:off x="3275856" y="1600201"/>
            <a:ext cx="1564777" cy="1180728"/>
          </a:xfrm>
          <a:prstGeom prst="rect">
            <a:avLst/>
          </a:prstGeom>
        </p:spPr>
      </p:pic>
      <p:pic>
        <p:nvPicPr>
          <p:cNvPr id="6" name="Picture 5" descr="http://www.ceshtjetvendore.gov.al/files/logo/small_m-ceshtjevevendo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39" y="205973"/>
            <a:ext cx="1038225" cy="796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3350352" y="510125"/>
            <a:ext cx="3597912" cy="541020"/>
            <a:chOff x="0" y="0"/>
            <a:chExt cx="3599079" cy="5413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2406701" y="0"/>
              <a:ext cx="1192378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573" y="0"/>
              <a:ext cx="972922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Picture 13" descr="C:\Z - DLDP\KONFERENCA - WSh - logo\11 Maj 2015 - Sheraton\TIR_CMYK_hoch_pos_Alb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91"/>
              <a:ext cx="1170432" cy="453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488965" y="1556792"/>
            <a:ext cx="6283424" cy="4608858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en-US" sz="2000" dirty="0" err="1" smtClean="0"/>
              <a:t>Programi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Zonave</a:t>
            </a:r>
            <a:r>
              <a:rPr lang="en-US" sz="2000" dirty="0" smtClean="0"/>
              <a:t> </a:t>
            </a:r>
            <a:r>
              <a:rPr lang="en-US" sz="2000" dirty="0" err="1" smtClean="0"/>
              <a:t>Funksionale</a:t>
            </a:r>
            <a:r>
              <a:rPr lang="en-US" sz="2000" dirty="0" smtClean="0"/>
              <a:t> (PZF) </a:t>
            </a:r>
            <a:r>
              <a:rPr lang="en-US" sz="2000" dirty="0" err="1" smtClean="0"/>
              <a:t>ndërtuar</a:t>
            </a:r>
            <a:r>
              <a:rPr lang="en-US" sz="2000" dirty="0" smtClean="0"/>
              <a:t> </a:t>
            </a:r>
            <a:r>
              <a:rPr lang="en-US" sz="2000" dirty="0" err="1" smtClean="0"/>
              <a:t>mbi</a:t>
            </a:r>
            <a:r>
              <a:rPr lang="en-US" sz="2000" dirty="0" smtClean="0"/>
              <a:t> </a:t>
            </a:r>
            <a:r>
              <a:rPr lang="en-US" sz="2000" dirty="0" err="1" smtClean="0"/>
              <a:t>Studimin</a:t>
            </a:r>
            <a:r>
              <a:rPr lang="en-US" sz="2000" dirty="0" smtClean="0"/>
              <a:t> e </a:t>
            </a:r>
            <a:r>
              <a:rPr lang="en-US" sz="2000" dirty="0" err="1" smtClean="0"/>
              <a:t>Zonave</a:t>
            </a:r>
            <a:r>
              <a:rPr lang="en-US" sz="2000" dirty="0" smtClean="0"/>
              <a:t> </a:t>
            </a:r>
            <a:r>
              <a:rPr lang="en-US" sz="2000" dirty="0" err="1" smtClean="0"/>
              <a:t>Funksionale</a:t>
            </a:r>
            <a:r>
              <a:rPr lang="en-US" sz="2000" dirty="0" smtClean="0"/>
              <a:t> (SZF), </a:t>
            </a:r>
            <a:r>
              <a:rPr lang="en-US" sz="2000" dirty="0" err="1" smtClean="0"/>
              <a:t>zbatuar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5 </a:t>
            </a:r>
            <a:r>
              <a:rPr lang="en-US" sz="2000" dirty="0" err="1" smtClean="0"/>
              <a:t>qarqet</a:t>
            </a:r>
            <a:r>
              <a:rPr lang="en-US" sz="2000" dirty="0" smtClean="0"/>
              <a:t> </a:t>
            </a:r>
            <a:r>
              <a:rPr lang="en-US" sz="2000" dirty="0" err="1" smtClean="0"/>
              <a:t>partnere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dldp</a:t>
            </a:r>
            <a:r>
              <a:rPr lang="en-US" sz="2000" dirty="0" smtClean="0"/>
              <a:t>.</a:t>
            </a:r>
          </a:p>
          <a:p>
            <a:pPr marL="0" indent="0" algn="just"/>
            <a:endParaRPr lang="en-US" sz="2000" dirty="0" smtClean="0"/>
          </a:p>
          <a:p>
            <a:pPr marL="285750" indent="-285750" algn="just">
              <a:buFontTx/>
              <a:buChar char="-"/>
            </a:pPr>
            <a:r>
              <a:rPr lang="en-US" sz="2000" dirty="0" smtClean="0"/>
              <a:t>SZF </a:t>
            </a:r>
            <a:r>
              <a:rPr lang="en-US" sz="2000" dirty="0" err="1" smtClean="0"/>
              <a:t>identifikon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mat </a:t>
            </a:r>
            <a:r>
              <a:rPr lang="en-US" sz="2000" dirty="0" err="1" smtClean="0"/>
              <a:t>përmes</a:t>
            </a:r>
            <a:r>
              <a:rPr lang="en-US" sz="2000" dirty="0" smtClean="0"/>
              <a:t> </a:t>
            </a:r>
            <a:r>
              <a:rPr lang="en-US" sz="2000" dirty="0" err="1" smtClean="0"/>
              <a:t>variablash</a:t>
            </a:r>
            <a:r>
              <a:rPr lang="en-US" sz="2000" dirty="0" smtClean="0"/>
              <a:t> </a:t>
            </a:r>
            <a:r>
              <a:rPr lang="en-US" sz="2000" dirty="0" err="1" smtClean="0"/>
              <a:t>ndërveprimet</a:t>
            </a:r>
            <a:r>
              <a:rPr lang="en-US" sz="2000" dirty="0" smtClean="0"/>
              <a:t> e </a:t>
            </a:r>
            <a:r>
              <a:rPr lang="en-US" sz="2000" dirty="0" err="1" smtClean="0"/>
              <a:t>ndryshme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ekonomike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sociale</a:t>
            </a:r>
            <a:r>
              <a:rPr lang="en-US" sz="2000" i="1" dirty="0" smtClean="0"/>
              <a:t>, administrative, </a:t>
            </a:r>
            <a:r>
              <a:rPr lang="en-US" sz="2000" i="1" dirty="0" err="1" smtClean="0"/>
              <a:t>kulturore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etj</a:t>
            </a:r>
            <a:r>
              <a:rPr lang="en-US" sz="2000" dirty="0" smtClean="0"/>
              <a:t>.) </a:t>
            </a:r>
            <a:r>
              <a:rPr lang="en-US" sz="2000" dirty="0" err="1" smtClean="0"/>
              <a:t>mes</a:t>
            </a:r>
            <a:r>
              <a:rPr lang="en-US" sz="2000" dirty="0" smtClean="0"/>
              <a:t> </a:t>
            </a:r>
            <a:r>
              <a:rPr lang="en-US" sz="2000" dirty="0" err="1" smtClean="0"/>
              <a:t>komuniteteve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përkasin</a:t>
            </a:r>
            <a:r>
              <a:rPr lang="en-US" sz="2000" dirty="0" smtClean="0"/>
              <a:t> </a:t>
            </a:r>
            <a:r>
              <a:rPr lang="en-US" sz="2000" dirty="0" err="1" smtClean="0"/>
              <a:t>territoreve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ndryshme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administrativisht</a:t>
            </a:r>
            <a:r>
              <a:rPr lang="en-US" sz="2000" dirty="0" smtClean="0"/>
              <a:t>.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SZF </a:t>
            </a:r>
            <a:r>
              <a:rPr lang="en-US" sz="2000" dirty="0" err="1" smtClean="0"/>
              <a:t>identifikoj</a:t>
            </a:r>
            <a:r>
              <a:rPr lang="en-US" sz="2000" dirty="0" smtClean="0"/>
              <a:t> </a:t>
            </a:r>
            <a:r>
              <a:rPr lang="en-US" sz="2000" dirty="0" err="1" smtClean="0"/>
              <a:t>kufijtë</a:t>
            </a:r>
            <a:r>
              <a:rPr lang="en-US" sz="2000" dirty="0" smtClean="0"/>
              <a:t> e </a:t>
            </a:r>
            <a:r>
              <a:rPr lang="en-US" sz="2000" dirty="0" err="1" smtClean="0"/>
              <a:t>rinj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potencial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se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skeanar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5 </a:t>
            </a:r>
            <a:r>
              <a:rPr lang="en-US" sz="2000" dirty="0" err="1" smtClean="0"/>
              <a:t>rajonet</a:t>
            </a:r>
            <a:r>
              <a:rPr lang="en-US" sz="2000" dirty="0" smtClean="0"/>
              <a:t> e </a:t>
            </a:r>
            <a:r>
              <a:rPr lang="en-US" sz="2000" dirty="0" err="1" smtClean="0"/>
              <a:t>Veriut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Shqipërisë</a:t>
            </a:r>
            <a:r>
              <a:rPr lang="en-US" sz="2000" dirty="0" smtClean="0"/>
              <a:t>.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Funksionaliteti</a:t>
            </a:r>
            <a:r>
              <a:rPr lang="en-US" sz="2000" dirty="0" smtClean="0"/>
              <a:t> </a:t>
            </a:r>
            <a:r>
              <a:rPr lang="en-US" sz="2000" dirty="0" err="1" smtClean="0"/>
              <a:t>ngelet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kriter</a:t>
            </a:r>
            <a:r>
              <a:rPr lang="en-US" sz="2000" dirty="0" smtClean="0"/>
              <a:t> </a:t>
            </a:r>
            <a:r>
              <a:rPr lang="en-US" sz="2000" dirty="0" err="1" smtClean="0"/>
              <a:t>përmes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cilit</a:t>
            </a:r>
            <a:r>
              <a:rPr lang="en-US" sz="2000" dirty="0" smtClean="0"/>
              <a:t> </a:t>
            </a:r>
            <a:r>
              <a:rPr lang="en-US" sz="2000" dirty="0" err="1" smtClean="0"/>
              <a:t>mund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hetosh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potencialin</a:t>
            </a:r>
            <a:r>
              <a:rPr lang="en-US" sz="2000" dirty="0" smtClean="0"/>
              <a:t> </a:t>
            </a:r>
            <a:r>
              <a:rPr lang="en-US" sz="2000" dirty="0" err="1" smtClean="0"/>
              <a:t>zhvillimor</a:t>
            </a:r>
            <a:r>
              <a:rPr lang="en-US" sz="2000" dirty="0" smtClean="0"/>
              <a:t> </a:t>
            </a:r>
            <a:r>
              <a:rPr lang="en-US" sz="2000" dirty="0" err="1" smtClean="0"/>
              <a:t>përtej</a:t>
            </a:r>
            <a:r>
              <a:rPr lang="en-US" sz="2000" dirty="0" smtClean="0"/>
              <a:t> </a:t>
            </a:r>
            <a:r>
              <a:rPr lang="en-US" sz="2000" dirty="0" err="1" smtClean="0"/>
              <a:t>kufijve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administrativ</a:t>
            </a:r>
            <a:r>
              <a:rPr lang="en-US" sz="2000" dirty="0" smtClean="0"/>
              <a:t>, </a:t>
            </a:r>
            <a:r>
              <a:rPr lang="en-US" sz="2000" dirty="0" err="1" smtClean="0"/>
              <a:t>varësisht</a:t>
            </a:r>
            <a:r>
              <a:rPr lang="en-US" sz="2000" dirty="0" smtClean="0"/>
              <a:t> </a:t>
            </a:r>
            <a:r>
              <a:rPr lang="en-US" sz="2000" dirty="0" err="1"/>
              <a:t>dinamikave</a:t>
            </a:r>
            <a:r>
              <a:rPr lang="en-US" sz="2000" dirty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/>
              <a:t>çdo</a:t>
            </a:r>
            <a:r>
              <a:rPr lang="en-US" sz="2000" dirty="0"/>
              <a:t> </a:t>
            </a:r>
            <a:r>
              <a:rPr lang="en-US" sz="2000" dirty="0" err="1" smtClean="0"/>
              <a:t>nivel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/>
            <a:r>
              <a:rPr lang="en-US" sz="2000" dirty="0" smtClean="0"/>
              <a:t>   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 smtClean="0">
                <a:solidFill>
                  <a:schemeClr val="bg1"/>
                </a:solidFill>
              </a:rPr>
              <a:t>Studimi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76456" cy="8379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sz="2800" b="1" dirty="0" smtClean="0"/>
              <a:t>FUNKSIONALITETI SI KRITER ZHVILLIMOR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Valbona\AppData\Local\Microsoft\Windows\Temporary Internet Files\Content.Outlook\ZO21GWWO\HARTADL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331"/>
            <a:ext cx="8892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1" y="570982"/>
            <a:ext cx="2598486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556792"/>
            <a:ext cx="6283424" cy="4680519"/>
          </a:xfrm>
        </p:spPr>
        <p:txBody>
          <a:bodyPr/>
          <a:lstStyle/>
          <a:p>
            <a:pPr marL="361950" lvl="1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Bazuar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potencialin</a:t>
            </a:r>
            <a:r>
              <a:rPr lang="en-US" sz="2400" dirty="0" smtClean="0"/>
              <a:t> e </a:t>
            </a:r>
            <a:r>
              <a:rPr lang="en-US" sz="2400" dirty="0" err="1" smtClean="0"/>
              <a:t>kriterit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	</a:t>
            </a:r>
            <a:r>
              <a:rPr lang="en-US" sz="2400" dirty="0" err="1" smtClean="0"/>
              <a:t>territoret</a:t>
            </a:r>
            <a:r>
              <a:rPr lang="en-US" sz="2400" dirty="0" smtClean="0"/>
              <a:t> e </a:t>
            </a:r>
            <a:r>
              <a:rPr lang="en-US" sz="2400" dirty="0" err="1" smtClean="0"/>
              <a:t>ripërkufizuara</a:t>
            </a:r>
            <a:r>
              <a:rPr lang="en-US" sz="2400" dirty="0" smtClean="0"/>
              <a:t> </a:t>
            </a:r>
            <a:r>
              <a:rPr lang="en-US" sz="2400" dirty="0" err="1" smtClean="0"/>
              <a:t>dldp</a:t>
            </a:r>
            <a:r>
              <a:rPr lang="en-US" sz="2400" dirty="0" smtClean="0"/>
              <a:t> 3 	</a:t>
            </a:r>
            <a:r>
              <a:rPr lang="en-US" sz="2400" dirty="0" err="1" smtClean="0"/>
              <a:t>përshtati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Programin</a:t>
            </a:r>
            <a:r>
              <a:rPr lang="en-US" sz="2400" dirty="0" smtClean="0"/>
              <a:t> e </a:t>
            </a:r>
            <a:r>
              <a:rPr lang="en-US" sz="2400" dirty="0" err="1" smtClean="0"/>
              <a:t>Zonave</a:t>
            </a:r>
            <a:r>
              <a:rPr lang="en-US" sz="2400" dirty="0" smtClean="0"/>
              <a:t> 	</a:t>
            </a:r>
            <a:r>
              <a:rPr lang="en-US" sz="2400" dirty="0" err="1" smtClean="0"/>
              <a:t>Funksionale</a:t>
            </a:r>
            <a:r>
              <a:rPr lang="en-US" sz="2400" dirty="0" smtClean="0"/>
              <a:t> (PZF) </a:t>
            </a:r>
            <a:r>
              <a:rPr lang="en-US" sz="2400" dirty="0" err="1" smtClean="0"/>
              <a:t>në</a:t>
            </a:r>
            <a:r>
              <a:rPr lang="en-US" sz="2400" dirty="0" smtClean="0"/>
              <a:t> 5 </a:t>
            </a:r>
            <a:r>
              <a:rPr lang="en-US" sz="2400" dirty="0" err="1" smtClean="0"/>
              <a:t>Qarqe</a:t>
            </a:r>
            <a:r>
              <a:rPr lang="en-US" sz="2400" dirty="0" smtClean="0"/>
              <a:t> (</a:t>
            </a:r>
            <a:r>
              <a:rPr lang="en-US" sz="2400" dirty="0" err="1" smtClean="0"/>
              <a:t>rreth</a:t>
            </a:r>
            <a:r>
              <a:rPr lang="en-US" sz="2400" dirty="0" smtClean="0"/>
              <a:t> 	30 % e </a:t>
            </a:r>
            <a:r>
              <a:rPr lang="en-US" sz="2400" dirty="0" err="1" smtClean="0"/>
              <a:t>popullsisë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Duke </a:t>
            </a:r>
            <a:r>
              <a:rPr lang="en-US" sz="2400" dirty="0" err="1" smtClean="0">
                <a:solidFill>
                  <a:schemeClr val="tx1"/>
                </a:solidFill>
              </a:rPr>
              <a:t>kuptuar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ndërveprimet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përmes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analizash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thelluara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një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Zonë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Funksionale</a:t>
            </a:r>
            <a:r>
              <a:rPr lang="en-US" sz="2400" dirty="0" smtClean="0">
                <a:solidFill>
                  <a:schemeClr val="tx1"/>
                </a:solidFill>
              </a:rPr>
              <a:t>, PZF </a:t>
            </a:r>
            <a:r>
              <a:rPr lang="en-US" sz="2400" dirty="0" err="1" smtClean="0">
                <a:solidFill>
                  <a:schemeClr val="tx1"/>
                </a:solidFill>
              </a:rPr>
              <a:t>shërben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bazë</a:t>
            </a:r>
            <a:r>
              <a:rPr lang="en-US" sz="2400" dirty="0" smtClean="0">
                <a:solidFill>
                  <a:schemeClr val="tx1"/>
                </a:solidFill>
              </a:rPr>
              <a:t> 	</a:t>
            </a:r>
            <a:r>
              <a:rPr lang="en-US" sz="2400" dirty="0" err="1" smtClean="0">
                <a:solidFill>
                  <a:schemeClr val="tx1"/>
                </a:solidFill>
              </a:rPr>
              <a:t>për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identifikimin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një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grupi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projektesh</a:t>
            </a:r>
            <a:r>
              <a:rPr lang="en-US" sz="2400" dirty="0" smtClean="0">
                <a:solidFill>
                  <a:schemeClr val="tx1"/>
                </a:solidFill>
              </a:rPr>
              <a:t> 	</a:t>
            </a:r>
            <a:r>
              <a:rPr lang="en-US" sz="2400" dirty="0" err="1" smtClean="0">
                <a:solidFill>
                  <a:schemeClr val="tx1"/>
                </a:solidFill>
              </a:rPr>
              <a:t>që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fasilitojnë-inicojnë-intensifikojnë</a:t>
            </a:r>
            <a:r>
              <a:rPr lang="en-US" sz="2400" dirty="0" smtClean="0">
                <a:solidFill>
                  <a:schemeClr val="tx1"/>
                </a:solidFill>
              </a:rPr>
              <a:t> 	</a:t>
            </a:r>
            <a:r>
              <a:rPr lang="en-US" sz="2400" dirty="0" err="1" smtClean="0">
                <a:solidFill>
                  <a:schemeClr val="tx1"/>
                </a:solidFill>
              </a:rPr>
              <a:t>këto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ndërveprime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537529"/>
            <a:ext cx="2843808" cy="365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3714" y="65801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9884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2682355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696521" cy="883568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 Narrow"/>
              </a:rPr>
              <a:t>Ç’pritet</a:t>
            </a:r>
            <a:r>
              <a:rPr lang="en-US" b="1" dirty="0" smtClean="0">
                <a:latin typeface="Arial Narrow"/>
              </a:rPr>
              <a:t> </a:t>
            </a:r>
            <a:r>
              <a:rPr lang="en-US" b="1" dirty="0" err="1" smtClean="0">
                <a:latin typeface="Arial Narrow"/>
              </a:rPr>
              <a:t>nga</a:t>
            </a:r>
            <a:r>
              <a:rPr lang="en-US" b="1" dirty="0" smtClean="0">
                <a:latin typeface="Arial Narrow"/>
              </a:rPr>
              <a:t> PZF? </a:t>
            </a:r>
            <a:br>
              <a:rPr lang="en-US" b="1" dirty="0" smtClean="0">
                <a:latin typeface="Arial Narrow"/>
              </a:rPr>
            </a:br>
            <a:r>
              <a:rPr lang="en-US" i="1" dirty="0" err="1" smtClean="0"/>
              <a:t>Outputi</a:t>
            </a:r>
            <a:r>
              <a:rPr lang="en-US" i="1" dirty="0" smtClean="0"/>
              <a:t> </a:t>
            </a:r>
            <a:r>
              <a:rPr lang="en-US" i="1" dirty="0" err="1" smtClean="0"/>
              <a:t>në</a:t>
            </a:r>
            <a:r>
              <a:rPr lang="en-US" i="1" dirty="0" smtClean="0"/>
              <a:t> </a:t>
            </a:r>
            <a:r>
              <a:rPr lang="en-US" i="1" dirty="0" err="1" smtClean="0"/>
              <a:t>nivel</a:t>
            </a:r>
            <a:r>
              <a:rPr lang="en-US" i="1" dirty="0" smtClean="0"/>
              <a:t> </a:t>
            </a:r>
            <a:r>
              <a:rPr lang="en-US" i="1" dirty="0" err="1" smtClean="0"/>
              <a:t>kombëtar</a:t>
            </a:r>
            <a:r>
              <a:rPr lang="en-US" i="1" dirty="0" smtClean="0"/>
              <a:t> (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replikim</a:t>
            </a:r>
            <a:r>
              <a:rPr lang="en-US" i="1" dirty="0" smtClean="0"/>
              <a:t>)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54829"/>
              </p:ext>
            </p:extLst>
          </p:nvPr>
        </p:nvGraphicFramePr>
        <p:xfrm>
          <a:off x="3491880" y="1988840"/>
          <a:ext cx="519492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4319972" y="2060848"/>
            <a:ext cx="540060" cy="40351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err="1" smtClean="0"/>
              <a:t>metodolologjik</a:t>
            </a:r>
            <a:endParaRPr lang="en-US" sz="3600" dirty="0"/>
          </a:p>
        </p:txBody>
      </p:sp>
      <p:pic>
        <p:nvPicPr>
          <p:cNvPr id="4098" name="Picture 2" descr="C:\Users\Valbona\AppData\Local\Microsoft\Windows\Temporary Internet Files\Content.Outlook\ZO21GWWO\metodologjia_FAP_kopert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486"/>
            <a:ext cx="3096344" cy="5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682355" y="1490486"/>
            <a:ext cx="6210125" cy="4968899"/>
          </a:xfrm>
        </p:spPr>
        <p:txBody>
          <a:bodyPr/>
          <a:lstStyle/>
          <a:p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periudhës</a:t>
            </a:r>
            <a:r>
              <a:rPr lang="en-US" dirty="0" smtClean="0"/>
              <a:t> </a:t>
            </a:r>
            <a:r>
              <a:rPr lang="en-US" dirty="0" err="1" smtClean="0"/>
              <a:t>Tetor</a:t>
            </a:r>
            <a:r>
              <a:rPr lang="en-US" dirty="0" smtClean="0"/>
              <a:t> 2014 - </a:t>
            </a:r>
            <a:r>
              <a:rPr lang="en-US" dirty="0" err="1" smtClean="0"/>
              <a:t>Prill</a:t>
            </a:r>
            <a:r>
              <a:rPr lang="en-US" dirty="0" smtClean="0"/>
              <a:t> 2015, </a:t>
            </a:r>
            <a:r>
              <a:rPr lang="en-US" dirty="0" err="1" smtClean="0"/>
              <a:t>dldp</a:t>
            </a:r>
            <a:r>
              <a:rPr lang="en-US" dirty="0" smtClean="0"/>
              <a:t> u </a:t>
            </a:r>
            <a:r>
              <a:rPr lang="en-US" dirty="0" err="1" smtClean="0"/>
              <a:t>angazhua</a:t>
            </a:r>
            <a:r>
              <a:rPr lang="en-US" dirty="0" smtClean="0"/>
              <a:t> </a:t>
            </a:r>
            <a:r>
              <a:rPr lang="en-US" dirty="0" err="1" smtClean="0"/>
              <a:t>intensivisht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përfundimin</a:t>
            </a:r>
            <a:r>
              <a:rPr lang="en-US" dirty="0" smtClean="0"/>
              <a:t> e 8 PZF</a:t>
            </a:r>
            <a:r>
              <a:rPr lang="sq-AL" dirty="0" smtClean="0"/>
              <a:t>: </a:t>
            </a:r>
            <a:r>
              <a:rPr lang="sq-AL" dirty="0"/>
              <a:t>Malësi e Madhe, Lezhë, Durrës, Shijak, Kukës, Tropojë, Dibër </a:t>
            </a:r>
            <a:r>
              <a:rPr lang="en-US" dirty="0" smtClean="0"/>
              <a:t>and </a:t>
            </a:r>
            <a:r>
              <a:rPr lang="sq-AL" dirty="0" smtClean="0"/>
              <a:t> Mat</a:t>
            </a:r>
            <a:r>
              <a:rPr lang="en-US" dirty="0" smtClean="0"/>
              <a:t> (</a:t>
            </a:r>
            <a:r>
              <a:rPr lang="en-US" dirty="0" err="1" smtClean="0"/>
              <a:t>Klos</a:t>
            </a:r>
            <a:r>
              <a:rPr lang="en-US" dirty="0" smtClean="0"/>
              <a:t>)</a:t>
            </a:r>
            <a:r>
              <a:rPr lang="sq-AL" dirty="0" smtClean="0"/>
              <a:t>.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9 NJQV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do </a:t>
            </a:r>
            <a:r>
              <a:rPr lang="en-US" dirty="0" err="1" smtClean="0"/>
              <a:t>kenë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rëndësishëm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përcaktuar</a:t>
            </a:r>
            <a:r>
              <a:rPr lang="en-US" dirty="0" smtClean="0"/>
              <a:t> </a:t>
            </a:r>
            <a:r>
              <a:rPr lang="en-US" dirty="0" err="1" smtClean="0"/>
              <a:t>prespektivën</a:t>
            </a:r>
            <a:r>
              <a:rPr lang="en-US" dirty="0" smtClean="0"/>
              <a:t> </a:t>
            </a:r>
            <a:r>
              <a:rPr lang="en-US" dirty="0" err="1" smtClean="0"/>
              <a:t>zhvillimore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projektesh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Praktikat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suksesshme</a:t>
            </a:r>
            <a:r>
              <a:rPr lang="en-US" dirty="0" smtClean="0"/>
              <a:t> (PZF) </a:t>
            </a:r>
            <a:r>
              <a:rPr lang="en-US" dirty="0" err="1" smtClean="0"/>
              <a:t>për</a:t>
            </a:r>
            <a:r>
              <a:rPr lang="en-US" dirty="0" smtClean="0"/>
              <a:t> 2 </a:t>
            </a:r>
            <a:r>
              <a:rPr lang="en-US" dirty="0" err="1" smtClean="0"/>
              <a:t>tipologji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vlerësuar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juri</a:t>
            </a:r>
            <a:r>
              <a:rPr lang="en-US" dirty="0" smtClean="0"/>
              <a:t> me </a:t>
            </a:r>
            <a:r>
              <a:rPr lang="en-US" dirty="0" err="1" smtClean="0"/>
              <a:t>përbërje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gjerë</a:t>
            </a:r>
            <a:r>
              <a:rPr lang="en-US" dirty="0" smtClean="0"/>
              <a:t> (16 </a:t>
            </a:r>
            <a:r>
              <a:rPr lang="en-US" dirty="0" err="1" smtClean="0"/>
              <a:t>anëtarë</a:t>
            </a:r>
            <a:r>
              <a:rPr lang="en-US" dirty="0" smtClean="0"/>
              <a:t>, 50% </a:t>
            </a:r>
            <a:r>
              <a:rPr lang="en-US" dirty="0" err="1" smtClean="0"/>
              <a:t>programe</a:t>
            </a:r>
            <a:r>
              <a:rPr lang="en-US" dirty="0" smtClean="0"/>
              <a:t>/</a:t>
            </a:r>
            <a:r>
              <a:rPr lang="en-US" dirty="0" err="1" smtClean="0"/>
              <a:t>agjenci</a:t>
            </a:r>
            <a:r>
              <a:rPr lang="en-US" dirty="0" smtClean="0"/>
              <a:t> </a:t>
            </a:r>
            <a:r>
              <a:rPr lang="en-US" dirty="0" err="1" smtClean="0"/>
              <a:t>zhvillimi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50% </a:t>
            </a:r>
            <a:r>
              <a:rPr lang="en-US" dirty="0" err="1" smtClean="0"/>
              <a:t>ministri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agjenci</a:t>
            </a:r>
            <a:r>
              <a:rPr lang="en-US" dirty="0" smtClean="0"/>
              <a:t> </a:t>
            </a:r>
            <a:r>
              <a:rPr lang="en-US" dirty="0" err="1" smtClean="0"/>
              <a:t>kombëtare</a:t>
            </a:r>
            <a:r>
              <a:rPr lang="en-US" dirty="0" smtClean="0"/>
              <a:t>).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PZF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ri-legjitimohet</a:t>
            </a:r>
            <a:r>
              <a:rPr lang="en-US" dirty="0" smtClean="0"/>
              <a:t> me NJQV e </a:t>
            </a:r>
            <a:r>
              <a:rPr lang="en-US" dirty="0" err="1" smtClean="0"/>
              <a:t>rikonstituara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projekteve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financohen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grantesh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7060184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de-CH" altLang="en-US" sz="2800" b="1" kern="0" dirty="0" smtClean="0">
                <a:solidFill>
                  <a:schemeClr val="bg1"/>
                </a:solidFill>
              </a:rPr>
              <a:t>NJQV si kontribues dhe përfitues </a:t>
            </a:r>
            <a:endParaRPr lang="de-CH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Valbona\AppData\Local\Microsoft\Windows\Temporary Internet Files\Content.Outlook\ZO21GWWO\02_manuali_shqip_DURRE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548680"/>
            <a:ext cx="283911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3714" y="6586201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6979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" y="4174381"/>
            <a:ext cx="8458200" cy="2566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PZF </a:t>
            </a:r>
            <a:r>
              <a:rPr lang="en-US" sz="2000" dirty="0" err="1" smtClean="0"/>
              <a:t>kombinon</a:t>
            </a:r>
            <a:r>
              <a:rPr lang="en-US" sz="2000" dirty="0" smtClean="0"/>
              <a:t> </a:t>
            </a:r>
            <a:r>
              <a:rPr lang="en-US" sz="2000" dirty="0" err="1" smtClean="0"/>
              <a:t>ekspertizën</a:t>
            </a:r>
            <a:r>
              <a:rPr lang="en-US" sz="2000" dirty="0" smtClean="0"/>
              <a:t> </a:t>
            </a:r>
            <a:r>
              <a:rPr lang="en-US" sz="2000" dirty="0" err="1" smtClean="0"/>
              <a:t>teknike</a:t>
            </a:r>
            <a:r>
              <a:rPr lang="en-US" sz="2000" dirty="0" smtClean="0"/>
              <a:t> me </a:t>
            </a:r>
            <a:r>
              <a:rPr lang="en-US" sz="2000" dirty="0" err="1" smtClean="0"/>
              <a:t>pjesëmarrjen</a:t>
            </a:r>
            <a:r>
              <a:rPr lang="en-US" sz="2000" dirty="0" smtClean="0"/>
              <a:t> </a:t>
            </a:r>
            <a:r>
              <a:rPr lang="en-US" sz="2000" dirty="0" err="1" smtClean="0"/>
              <a:t>publike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Pjesëmarrja</a:t>
            </a:r>
            <a:r>
              <a:rPr lang="en-US" sz="2000" dirty="0" smtClean="0"/>
              <a:t> </a:t>
            </a:r>
            <a:r>
              <a:rPr lang="en-US" sz="2000" dirty="0" err="1" smtClean="0"/>
              <a:t>publike</a:t>
            </a:r>
            <a:r>
              <a:rPr lang="en-US" sz="2000" dirty="0" smtClean="0"/>
              <a:t> </a:t>
            </a:r>
            <a:r>
              <a:rPr lang="en-US" sz="2000" dirty="0" err="1" smtClean="0"/>
              <a:t>sigurohet</a:t>
            </a:r>
            <a:r>
              <a:rPr lang="en-US" sz="2000" dirty="0" smtClean="0"/>
              <a:t> </a:t>
            </a:r>
            <a:r>
              <a:rPr lang="en-US" sz="2000" dirty="0" err="1" smtClean="0"/>
              <a:t>përmes</a:t>
            </a:r>
            <a:r>
              <a:rPr lang="en-US" sz="2000" dirty="0" smtClean="0"/>
              <a:t>: </a:t>
            </a:r>
          </a:p>
          <a:p>
            <a:pPr marL="0" indent="0"/>
            <a:r>
              <a:rPr lang="en-US" sz="2000" dirty="0" smtClean="0"/>
              <a:t>	a) </a:t>
            </a:r>
            <a:r>
              <a:rPr lang="en-US" sz="2000" dirty="0" err="1" smtClean="0"/>
              <a:t>Forumit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PZF </a:t>
            </a:r>
            <a:r>
              <a:rPr lang="en-US" sz="2000" dirty="0" err="1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bëjnë</a:t>
            </a:r>
            <a:r>
              <a:rPr lang="en-US" sz="2000" dirty="0" smtClean="0"/>
              <a:t> </a:t>
            </a:r>
            <a:r>
              <a:rPr lang="en-US" sz="2000" dirty="0" err="1" smtClean="0"/>
              <a:t>pjesë</a:t>
            </a:r>
            <a:r>
              <a:rPr lang="en-US" sz="2000" dirty="0" smtClean="0"/>
              <a:t> </a:t>
            </a:r>
            <a:r>
              <a:rPr lang="en-US" sz="2000" dirty="0" err="1" smtClean="0"/>
              <a:t>përfaqësues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grupeve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	</a:t>
            </a:r>
            <a:r>
              <a:rPr lang="en-US" sz="2000" dirty="0" err="1" smtClean="0"/>
              <a:t>interesit</a:t>
            </a:r>
            <a:r>
              <a:rPr lang="en-US" sz="2000" dirty="0" smtClean="0"/>
              <a:t> (</a:t>
            </a:r>
            <a:r>
              <a:rPr lang="en-US" sz="2000" i="1" dirty="0" smtClean="0"/>
              <a:t>34 </a:t>
            </a:r>
            <a:r>
              <a:rPr lang="en-US" sz="2000" i="1" dirty="0" err="1" smtClean="0"/>
              <a:t>forume</a:t>
            </a:r>
            <a:r>
              <a:rPr lang="en-US" sz="2000" i="1" dirty="0" smtClean="0"/>
              <a:t> me </a:t>
            </a:r>
            <a:r>
              <a:rPr lang="en-US" sz="2000" i="1" dirty="0" err="1" smtClean="0"/>
              <a:t>rreth</a:t>
            </a:r>
            <a:r>
              <a:rPr lang="en-US" sz="2000" i="1" dirty="0" smtClean="0"/>
              <a:t> 750 </a:t>
            </a:r>
            <a:r>
              <a:rPr lang="en-US" sz="2000" i="1" dirty="0" err="1" smtClean="0"/>
              <a:t>pjesëmarrës</a:t>
            </a:r>
            <a:r>
              <a:rPr lang="en-US" sz="2000" dirty="0" smtClean="0"/>
              <a:t>)</a:t>
            </a:r>
          </a:p>
          <a:p>
            <a:pPr marL="0" indent="0"/>
            <a:r>
              <a:rPr lang="en-US" sz="2000" dirty="0" smtClean="0"/>
              <a:t>	b) </a:t>
            </a:r>
            <a:r>
              <a:rPr lang="en-US" sz="2000" dirty="0" err="1" smtClean="0"/>
              <a:t>Fushatë</a:t>
            </a:r>
            <a:r>
              <a:rPr lang="en-US" sz="2000" dirty="0" smtClean="0"/>
              <a:t> </a:t>
            </a:r>
            <a:r>
              <a:rPr lang="en-US" sz="2000" dirty="0" err="1" smtClean="0"/>
              <a:t>intesive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ndëraktive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komunikimi</a:t>
            </a:r>
            <a:r>
              <a:rPr lang="en-US" sz="2000" dirty="0" smtClean="0"/>
              <a:t> </a:t>
            </a:r>
          </a:p>
          <a:p>
            <a:pPr marL="0" indent="0"/>
            <a:r>
              <a:rPr lang="en-US" sz="2000" i="1" dirty="0" smtClean="0"/>
              <a:t>	(</a:t>
            </a:r>
            <a:r>
              <a:rPr lang="en-US" sz="2000" i="1" dirty="0" err="1" smtClean="0"/>
              <a:t>rreth</a:t>
            </a:r>
            <a:r>
              <a:rPr lang="en-US" sz="2000" i="1" dirty="0" smtClean="0"/>
              <a:t> 830 persona </a:t>
            </a:r>
            <a:r>
              <a:rPr lang="en-US" sz="2000" i="1" dirty="0" err="1" smtClean="0"/>
              <a:t>janë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informuar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drejtëpërsëdrejti</a:t>
            </a:r>
            <a:r>
              <a:rPr lang="en-US" sz="2000" dirty="0" smtClean="0"/>
              <a:t>)</a:t>
            </a:r>
          </a:p>
          <a:p>
            <a:pPr marL="0" indent="0"/>
            <a:endParaRPr lang="en-US" dirty="0"/>
          </a:p>
          <a:p>
            <a:pPr marL="0" indent="0"/>
            <a:endParaRPr lang="en-US" sz="2000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8" y="81980"/>
            <a:ext cx="6583535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de-CH" altLang="en-US" sz="2800" b="1" kern="0" dirty="0" smtClean="0">
                <a:solidFill>
                  <a:schemeClr val="bg1"/>
                </a:solidFill>
              </a:rPr>
              <a:t>PZF dhe pjesëmarrja e publikut</a:t>
            </a:r>
            <a:endParaRPr lang="de-CH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1196752"/>
            <a:ext cx="61514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-3059" y="6582487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7066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07504" y="2286000"/>
            <a:ext cx="8291264" cy="37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573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err="1" smtClean="0"/>
              <a:t>Vlerësim</a:t>
            </a:r>
            <a:r>
              <a:rPr lang="en-US" altLang="de-DE" sz="2400" dirty="0" smtClean="0"/>
              <a:t> </a:t>
            </a:r>
            <a:r>
              <a:rPr lang="en-US" altLang="de-DE" sz="2400" dirty="0" err="1"/>
              <a:t>publik</a:t>
            </a:r>
            <a:r>
              <a:rPr lang="en-US" altLang="de-DE" sz="2400" dirty="0"/>
              <a:t> = </a:t>
            </a:r>
            <a:r>
              <a:rPr lang="en-US" altLang="de-DE" sz="2400" dirty="0" err="1"/>
              <a:t>rankim</a:t>
            </a:r>
            <a:r>
              <a:rPr lang="en-US" altLang="de-DE" sz="2400" dirty="0"/>
              <a:t> </a:t>
            </a:r>
            <a:r>
              <a:rPr lang="en-US" altLang="de-DE" sz="2400" dirty="0" err="1" smtClean="0"/>
              <a:t>i</a:t>
            </a:r>
            <a:r>
              <a:rPr lang="en-US" altLang="de-DE" sz="2400" dirty="0" smtClean="0"/>
              <a:t> </a:t>
            </a:r>
            <a:endParaRPr lang="en-US" altLang="de-DE" sz="2400" dirty="0"/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 smtClean="0"/>
              <a:t>	</a:t>
            </a:r>
            <a:r>
              <a:rPr lang="en-US" altLang="de-DE" sz="2400" dirty="0" err="1" smtClean="0"/>
              <a:t>projekteve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ne </a:t>
            </a:r>
            <a:r>
              <a:rPr lang="en-US" altLang="de-DE" sz="2400" dirty="0" err="1" smtClean="0"/>
              <a:t>secilën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ZF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de-DE" dirty="0" err="1" smtClean="0"/>
              <a:t>Vlerësim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teknik</a:t>
            </a:r>
            <a:r>
              <a:rPr lang="en-US" altLang="de-DE" dirty="0" smtClean="0"/>
              <a:t> </a:t>
            </a:r>
            <a:r>
              <a:rPr lang="en-US" altLang="de-DE" dirty="0"/>
              <a:t>= 10 </a:t>
            </a:r>
            <a:r>
              <a:rPr lang="en-US" altLang="de-DE" dirty="0" err="1" smtClean="0"/>
              <a:t>kritere</a:t>
            </a:r>
            <a:endParaRPr lang="en-US" altLang="de-DE" dirty="0" smtClean="0"/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 smtClean="0"/>
              <a:t>	(p.sh. </a:t>
            </a:r>
            <a:r>
              <a:rPr lang="en-US" altLang="de-DE" sz="2400" dirty="0" err="1" smtClean="0"/>
              <a:t>impakti</a:t>
            </a:r>
            <a:r>
              <a:rPr lang="en-US" altLang="de-DE" sz="2400" dirty="0" smtClean="0"/>
              <a:t>, </a:t>
            </a:r>
            <a:r>
              <a:rPr lang="en-US" altLang="de-DE" sz="2400" dirty="0" err="1" smtClean="0"/>
              <a:t>maturimi</a:t>
            </a:r>
            <a:r>
              <a:rPr lang="en-US" altLang="de-DE" sz="2400" dirty="0" smtClean="0"/>
              <a:t>, 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/>
              <a:t>	</a:t>
            </a:r>
            <a:r>
              <a:rPr lang="en-US" altLang="de-DE" sz="2400" dirty="0" err="1" smtClean="0"/>
              <a:t>kohezioni</a:t>
            </a:r>
            <a:r>
              <a:rPr lang="en-US" altLang="de-DE" sz="2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de-DE" dirty="0" err="1" smtClean="0"/>
              <a:t>Konsolidimi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të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gjithë</a:t>
            </a:r>
            <a:r>
              <a:rPr lang="en-US" altLang="de-DE" dirty="0" smtClean="0"/>
              <a:t> 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 smtClean="0"/>
              <a:t>	</a:t>
            </a:r>
            <a:r>
              <a:rPr lang="en-US" altLang="de-DE" sz="2400" dirty="0" err="1" smtClean="0"/>
              <a:t>informacionit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në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një</a:t>
            </a:r>
            <a:r>
              <a:rPr lang="en-US" altLang="de-DE" sz="2400" dirty="0" smtClean="0"/>
              <a:t> 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/>
              <a:t>	</a:t>
            </a:r>
            <a:r>
              <a:rPr lang="en-US" altLang="de-DE" sz="2400" dirty="0" smtClean="0"/>
              <a:t>data-</a:t>
            </a:r>
            <a:r>
              <a:rPr lang="en-US" altLang="de-DE" sz="2400" dirty="0" err="1" smtClean="0"/>
              <a:t>bazë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analitike</a:t>
            </a:r>
            <a:r>
              <a:rPr lang="en-US" altLang="de-DE" sz="24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de-DE" dirty="0" smtClean="0"/>
              <a:t>3 </a:t>
            </a:r>
            <a:r>
              <a:rPr lang="en-US" altLang="de-DE" dirty="0" err="1" smtClean="0"/>
              <a:t>projektet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më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të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mira</a:t>
            </a:r>
            <a:r>
              <a:rPr lang="en-US" altLang="de-DE" dirty="0" smtClean="0"/>
              <a:t> 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altLang="de-DE" sz="2400" dirty="0" smtClean="0"/>
              <a:t>	</a:t>
            </a:r>
            <a:r>
              <a:rPr lang="en-US" altLang="de-DE" sz="2400" dirty="0" err="1" smtClean="0"/>
              <a:t>të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identifikuara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për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>
                <a:latin typeface="Arial Narrow"/>
              </a:rPr>
              <a:t>çdo</a:t>
            </a:r>
            <a:r>
              <a:rPr lang="en-US" altLang="de-DE" sz="2400" dirty="0" smtClean="0">
                <a:latin typeface="Arial Narrow"/>
              </a:rPr>
              <a:t> PZF</a:t>
            </a:r>
            <a:endParaRPr lang="en-US" altLang="de-DE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19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Identifikimi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rankimi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105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projekteve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Diagram 7"/>
          <p:cNvGraphicFramePr/>
          <p:nvPr>
            <p:extLst>
              <p:ext uri="{D42A27DB-BD31-4B8C-83A1-F6EECF244321}">
                <p14:modId xmlns:p14="http://schemas.microsoft.com/office/powerpoint/2010/main" val="2732008314"/>
              </p:ext>
            </p:extLst>
          </p:nvPr>
        </p:nvGraphicFramePr>
        <p:xfrm>
          <a:off x="4933208" y="2286000"/>
          <a:ext cx="3581400" cy="275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6248400" y="311308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800" dirty="0" smtClean="0">
                <a:latin typeface="Arial" charset="0"/>
              </a:rPr>
              <a:t>.</a:t>
            </a:r>
            <a:endParaRPr lang="de-CH" altLang="de-DE" sz="800" dirty="0">
              <a:latin typeface="Arial" charset="0"/>
            </a:endParaRP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6248400" y="3778250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800" dirty="0" smtClean="0">
                <a:latin typeface="Arial" charset="0"/>
              </a:rPr>
              <a:t>.</a:t>
            </a:r>
            <a:endParaRPr lang="de-CH" altLang="de-DE" sz="800" dirty="0"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586201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3142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940152" y="935082"/>
            <a:ext cx="2899048" cy="274997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zbatimin</a:t>
            </a:r>
            <a:r>
              <a:rPr lang="en-US" dirty="0" smtClean="0"/>
              <a:t> e PZF </a:t>
            </a:r>
            <a:r>
              <a:rPr lang="en-US" dirty="0" err="1" smtClean="0"/>
              <a:t>pilote</a:t>
            </a:r>
            <a:r>
              <a:rPr lang="en-US" dirty="0" smtClean="0"/>
              <a:t>, </a:t>
            </a:r>
            <a:r>
              <a:rPr lang="en-US" dirty="0" err="1" smtClean="0"/>
              <a:t>dldp</a:t>
            </a:r>
            <a:r>
              <a:rPr lang="en-US" dirty="0" smtClean="0"/>
              <a:t> </a:t>
            </a:r>
            <a:r>
              <a:rPr lang="en-US" dirty="0" err="1" smtClean="0"/>
              <a:t>bashkëpunoi</a:t>
            </a:r>
            <a:r>
              <a:rPr lang="en-US" dirty="0" smtClean="0"/>
              <a:t> me 8 </a:t>
            </a:r>
            <a:r>
              <a:rPr lang="en-US" dirty="0" err="1" smtClean="0"/>
              <a:t>organizata</a:t>
            </a:r>
            <a:r>
              <a:rPr lang="en-US" dirty="0" smtClean="0"/>
              <a:t>,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tashmë</a:t>
            </a:r>
            <a:r>
              <a:rPr lang="en-US" dirty="0" smtClean="0"/>
              <a:t> </a:t>
            </a:r>
            <a:r>
              <a:rPr lang="en-US" dirty="0" err="1" smtClean="0"/>
              <a:t>përbëjnë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ekspertësh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specializuar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me </a:t>
            </a:r>
            <a:r>
              <a:rPr lang="en-US" dirty="0" err="1" smtClean="0"/>
              <a:t>kontribute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hartimin</a:t>
            </a:r>
            <a:r>
              <a:rPr lang="en-US" dirty="0" smtClean="0"/>
              <a:t> e </a:t>
            </a:r>
            <a:r>
              <a:rPr lang="en-US" dirty="0" err="1" smtClean="0"/>
              <a:t>Metodologjisë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Zonave</a:t>
            </a:r>
            <a:r>
              <a:rPr lang="en-US" dirty="0" smtClean="0"/>
              <a:t> </a:t>
            </a:r>
            <a:r>
              <a:rPr lang="en-US" dirty="0" err="1" smtClean="0"/>
              <a:t>Funksionale</a:t>
            </a: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>
                <a:solidFill>
                  <a:schemeClr val="bg1"/>
                </a:solidFill>
              </a:rPr>
              <a:t>Functional Areas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" y="3645024"/>
            <a:ext cx="91103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" y="0"/>
            <a:ext cx="5584354" cy="36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-3714" y="6582487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798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454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PowerPoint_template_Switzerland</vt:lpstr>
      <vt:lpstr>PowerPoint Presentation</vt:lpstr>
      <vt:lpstr>PowerPoint Presentation</vt:lpstr>
      <vt:lpstr>FUNKSIONALITETI SI KRITER ZHVILLIMOR</vt:lpstr>
      <vt:lpstr>PowerPoint Presentation</vt:lpstr>
      <vt:lpstr>Ç’pritet nga PZF?  Outputi në nivel kombëtar (për replikim)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herfeldt</dc:creator>
  <cp:lastModifiedBy>lili</cp:lastModifiedBy>
  <cp:revision>451</cp:revision>
  <cp:lastPrinted>2015-05-07T10:42:08Z</cp:lastPrinted>
  <dcterms:created xsi:type="dcterms:W3CDTF">2011-09-08T08:23:40Z</dcterms:created>
  <dcterms:modified xsi:type="dcterms:W3CDTF">2015-05-07T10:51:50Z</dcterms:modified>
</cp:coreProperties>
</file>